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283" r:id="rId2"/>
    <p:sldId id="284" r:id="rId3"/>
    <p:sldId id="286" r:id="rId4"/>
    <p:sldId id="290" r:id="rId5"/>
    <p:sldId id="293" r:id="rId6"/>
    <p:sldId id="291" r:id="rId7"/>
    <p:sldId id="295" r:id="rId8"/>
    <p:sldId id="287" r:id="rId9"/>
    <p:sldId id="294" r:id="rId10"/>
    <p:sldId id="296" r:id="rId11"/>
    <p:sldId id="297" r:id="rId12"/>
    <p:sldId id="298" r:id="rId13"/>
    <p:sldId id="299" r:id="rId14"/>
    <p:sldId id="300" r:id="rId15"/>
    <p:sldId id="301" r:id="rId16"/>
    <p:sldId id="302" r:id="rId17"/>
    <p:sldId id="303" r:id="rId18"/>
    <p:sldId id="304" r:id="rId19"/>
    <p:sldId id="305" r:id="rId20"/>
    <p:sldId id="306" r:id="rId21"/>
    <p:sldId id="288" r:id="rId22"/>
    <p:sldId id="289"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637"/>
    <a:srgbClr val="F6BD4C"/>
    <a:srgbClr val="A9C1DF"/>
    <a:srgbClr val="B0C7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3794" autoAdjust="0"/>
  </p:normalViewPr>
  <p:slideViewPr>
    <p:cSldViewPr showGuides="1">
      <p:cViewPr>
        <p:scale>
          <a:sx n="100" d="100"/>
          <a:sy n="100" d="100"/>
        </p:scale>
        <p:origin x="276" y="3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B818268-25ED-4882-95D6-AF5BAD933324}" type="datetimeFigureOut">
              <a:rPr lang="en-US" smtClean="0"/>
              <a:t>2/14/2018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040BCC-FEE1-4E2C-9973-A1B6D7FA5FE1}" type="slidenum">
              <a:rPr lang="en-US" smtClean="0"/>
              <a:t>‹#›</a:t>
            </a:fld>
            <a:endParaRPr lang="en-US"/>
          </a:p>
        </p:txBody>
      </p:sp>
    </p:spTree>
    <p:extLst>
      <p:ext uri="{BB962C8B-B14F-4D97-AF65-F5344CB8AC3E}">
        <p14:creationId xmlns:p14="http://schemas.microsoft.com/office/powerpoint/2010/main" val="375556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596181" y="3505200"/>
            <a:ext cx="3251200" cy="1905000"/>
          </a:xfrm>
          <a:ln w="50800">
            <a:solidFill>
              <a:srgbClr val="F5B637"/>
            </a:solidFill>
          </a:ln>
        </p:spPr>
        <p:txBody>
          <a:bodyPr/>
          <a:lstStyle/>
          <a:p>
            <a:r>
              <a:rPr lang="en-US"/>
              <a:t>Click icon to add picture</a:t>
            </a:r>
          </a:p>
        </p:txBody>
      </p:sp>
      <p:sp>
        <p:nvSpPr>
          <p:cNvPr id="18" name="Title 17"/>
          <p:cNvSpPr>
            <a:spLocks noGrp="1"/>
          </p:cNvSpPr>
          <p:nvPr>
            <p:ph type="title" hasCustomPrompt="1"/>
          </p:nvPr>
        </p:nvSpPr>
        <p:spPr>
          <a:xfrm>
            <a:off x="609600" y="2057400"/>
            <a:ext cx="10972800" cy="1143000"/>
          </a:xfrm>
        </p:spPr>
        <p:txBody>
          <a:bodyPr>
            <a:normAutofit/>
          </a:bodyPr>
          <a:lstStyle>
            <a:lvl1pPr algn="ctr">
              <a:defRPr sz="4800" b="0" baseline="0">
                <a:solidFill>
                  <a:schemeClr val="tx1"/>
                </a:solidFill>
                <a:latin typeface="Arial" panose="020B0604020202020204" pitchFamily="34" charset="0"/>
                <a:cs typeface="Arial" panose="020B0604020202020204" pitchFamily="34" charset="0"/>
              </a:defRPr>
            </a:lvl1pPr>
          </a:lstStyle>
          <a:p>
            <a:r>
              <a:rPr lang="en-US" dirty="0"/>
              <a:t>Add Presentation Title Here</a:t>
            </a:r>
          </a:p>
        </p:txBody>
      </p:sp>
      <p:sp>
        <p:nvSpPr>
          <p:cNvPr id="6" name="Picture Placeholder 15"/>
          <p:cNvSpPr>
            <a:spLocks noGrp="1"/>
          </p:cNvSpPr>
          <p:nvPr>
            <p:ph type="pic" sz="quarter" idx="14"/>
          </p:nvPr>
        </p:nvSpPr>
        <p:spPr>
          <a:xfrm>
            <a:off x="4477109" y="3505200"/>
            <a:ext cx="3251200" cy="1905000"/>
          </a:xfrm>
          <a:ln w="50800">
            <a:solidFill>
              <a:srgbClr val="F5B637"/>
            </a:solidFill>
          </a:ln>
        </p:spPr>
        <p:txBody>
          <a:bodyPr/>
          <a:lstStyle/>
          <a:p>
            <a:r>
              <a:rPr lang="en-US"/>
              <a:t>Click icon to add picture</a:t>
            </a:r>
          </a:p>
        </p:txBody>
      </p:sp>
      <p:sp>
        <p:nvSpPr>
          <p:cNvPr id="7" name="Picture Placeholder 15"/>
          <p:cNvSpPr>
            <a:spLocks noGrp="1"/>
          </p:cNvSpPr>
          <p:nvPr>
            <p:ph type="pic" sz="quarter" idx="15"/>
          </p:nvPr>
        </p:nvSpPr>
        <p:spPr>
          <a:xfrm>
            <a:off x="8331200" y="3505200"/>
            <a:ext cx="3251200" cy="1905000"/>
          </a:xfrm>
          <a:ln w="50800">
            <a:solidFill>
              <a:srgbClr val="F5B637"/>
            </a:solidFill>
          </a:ln>
        </p:spPr>
        <p:txBody>
          <a:bodyPr/>
          <a:lstStyle/>
          <a:p>
            <a:r>
              <a:rPr lang="en-US"/>
              <a:t>Click icon to add picture</a:t>
            </a:r>
          </a:p>
        </p:txBody>
      </p:sp>
      <p:sp>
        <p:nvSpPr>
          <p:cNvPr id="3" name="Text Placeholder 2"/>
          <p:cNvSpPr>
            <a:spLocks noGrp="1"/>
          </p:cNvSpPr>
          <p:nvPr>
            <p:ph type="body" sz="quarter" idx="16" hasCustomPrompt="1"/>
          </p:nvPr>
        </p:nvSpPr>
        <p:spPr>
          <a:xfrm>
            <a:off x="7874000" y="6157248"/>
            <a:ext cx="4165600" cy="609600"/>
          </a:xfrm>
        </p:spPr>
        <p:txBody>
          <a:bodyPr anchor="ctr">
            <a:noAutofit/>
          </a:bodyPr>
          <a:lstStyle>
            <a:lvl1pPr marL="0" indent="0" algn="ctr">
              <a:buNone/>
              <a:defRPr sz="1400">
                <a:latin typeface="Arial" panose="020B0604020202020204" pitchFamily="34" charset="0"/>
                <a:cs typeface="Arial" panose="020B0604020202020204" pitchFamily="34" charset="0"/>
              </a:defRPr>
            </a:lvl1pPr>
            <a:lvl2pPr>
              <a:defRPr sz="1400"/>
            </a:lvl2pPr>
            <a:lvl3pPr>
              <a:defRPr sz="1400"/>
            </a:lvl3pPr>
            <a:lvl4pPr>
              <a:defRPr sz="1400"/>
            </a:lvl4pPr>
            <a:lvl5pPr>
              <a:defRPr sz="1400"/>
            </a:lvl5pPr>
          </a:lstStyle>
          <a:p>
            <a:pPr lvl="0"/>
            <a:r>
              <a:rPr lang="en-US" dirty="0"/>
              <a:t>Presenter: Enter Name and name of mtg.</a:t>
            </a:r>
          </a:p>
        </p:txBody>
      </p:sp>
    </p:spTree>
    <p:extLst>
      <p:ext uri="{BB962C8B-B14F-4D97-AF65-F5344CB8AC3E}">
        <p14:creationId xmlns:p14="http://schemas.microsoft.com/office/powerpoint/2010/main" val="2055045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commendation Slide">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117600" y="1981200"/>
            <a:ext cx="10058400" cy="289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219200" y="5105400"/>
            <a:ext cx="9956800" cy="914400"/>
          </a:xfrm>
        </p:spPr>
        <p:txBody>
          <a:bodyPr anchor="ctr">
            <a:normAutofit/>
          </a:bodyPr>
          <a:lstStyle>
            <a:lvl1pPr marL="0" indent="0" algn="ctr">
              <a:buNone/>
              <a:defRPr sz="2000" baseline="0"/>
            </a:lvl1pPr>
          </a:lstStyle>
          <a:p>
            <a:pPr lvl="0"/>
            <a:r>
              <a:rPr lang="en-US" sz="2000" dirty="0"/>
              <a:t>IEUA Business Goal Reference Here</a:t>
            </a:r>
            <a:endParaRPr lang="en-US" dirty="0"/>
          </a:p>
        </p:txBody>
      </p:sp>
      <p:sp>
        <p:nvSpPr>
          <p:cNvPr id="12" name="TextBox 11"/>
          <p:cNvSpPr txBox="1"/>
          <p:nvPr userDrawn="1"/>
        </p:nvSpPr>
        <p:spPr>
          <a:xfrm>
            <a:off x="0" y="1"/>
            <a:ext cx="8636000" cy="584775"/>
          </a:xfrm>
          <a:prstGeom prst="rect">
            <a:avLst/>
          </a:prstGeom>
          <a:noFill/>
        </p:spPr>
        <p:txBody>
          <a:bodyPr wrap="square" rtlCol="0">
            <a:spAutoFit/>
          </a:bodyPr>
          <a:lstStyle/>
          <a:p>
            <a:r>
              <a:rPr lang="en-US" sz="3200" b="0" i="0" dirty="0">
                <a:solidFill>
                  <a:schemeClr val="tx1"/>
                </a:solidFill>
                <a:latin typeface="Arial" panose="020B0604020202020204" pitchFamily="34" charset="0"/>
                <a:cs typeface="Arial" panose="020B0604020202020204" pitchFamily="34" charset="0"/>
              </a:rPr>
              <a:t>Recommendation</a:t>
            </a:r>
          </a:p>
        </p:txBody>
      </p:sp>
      <p:sp>
        <p:nvSpPr>
          <p:cNvPr id="13" name="Slide Number Placeholder 6"/>
          <p:cNvSpPr>
            <a:spLocks noGrp="1"/>
          </p:cNvSpPr>
          <p:nvPr>
            <p:ph type="sldNum" sz="quarter" idx="14"/>
          </p:nvPr>
        </p:nvSpPr>
        <p:spPr>
          <a:xfrm>
            <a:off x="4572000" y="6400801"/>
            <a:ext cx="2844800" cy="365125"/>
          </a:xfrm>
        </p:spPr>
        <p:txBody>
          <a:bodyPr/>
          <a:lstStyle>
            <a:lvl1pPr algn="ctr">
              <a:defRPr/>
            </a:lvl1pPr>
          </a:lstStyle>
          <a:p>
            <a:fld id="{17744228-44C3-4F10-A146-6189D2F0A0C3}" type="slidenum">
              <a:rPr lang="en-US" smtClean="0"/>
              <a:pPr/>
              <a:t>‹#›</a:t>
            </a:fld>
            <a:endParaRPr lang="en-US"/>
          </a:p>
        </p:txBody>
      </p:sp>
    </p:spTree>
    <p:extLst>
      <p:ext uri="{BB962C8B-B14F-4D97-AF65-F5344CB8AC3E}">
        <p14:creationId xmlns:p14="http://schemas.microsoft.com/office/powerpoint/2010/main" val="1473624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117600" y="1981200"/>
            <a:ext cx="10058400" cy="289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219200" y="5105400"/>
            <a:ext cx="9956800" cy="914400"/>
          </a:xfrm>
        </p:spPr>
        <p:txBody>
          <a:bodyPr anchor="ctr">
            <a:normAutofit/>
          </a:bodyPr>
          <a:lstStyle>
            <a:lvl1pPr marL="0" indent="0" algn="ctr">
              <a:buNone/>
              <a:defRPr sz="2000" baseline="0"/>
            </a:lvl1pPr>
          </a:lstStyle>
          <a:p>
            <a:pPr lvl="0"/>
            <a:r>
              <a:rPr lang="en-US" sz="2000" dirty="0"/>
              <a:t>IEUA Business Goal Reference Here</a:t>
            </a:r>
            <a:endParaRPr lang="en-US" dirty="0"/>
          </a:p>
        </p:txBody>
      </p:sp>
      <p:sp>
        <p:nvSpPr>
          <p:cNvPr id="12" name="TextBox 11"/>
          <p:cNvSpPr txBox="1"/>
          <p:nvPr userDrawn="1"/>
        </p:nvSpPr>
        <p:spPr>
          <a:xfrm>
            <a:off x="0" y="1"/>
            <a:ext cx="8636000" cy="584775"/>
          </a:xfrm>
          <a:prstGeom prst="rect">
            <a:avLst/>
          </a:prstGeom>
          <a:noFill/>
        </p:spPr>
        <p:txBody>
          <a:bodyPr wrap="square" rtlCol="0">
            <a:spAutoFit/>
          </a:bodyPr>
          <a:lstStyle/>
          <a:p>
            <a:r>
              <a:rPr lang="en-US" sz="3200" b="0" i="0" dirty="0">
                <a:solidFill>
                  <a:schemeClr val="tx1"/>
                </a:solidFill>
                <a:latin typeface="Arial" panose="020B0604020202020204" pitchFamily="34" charset="0"/>
                <a:cs typeface="Arial" panose="020B0604020202020204" pitchFamily="34" charset="0"/>
              </a:rPr>
              <a:t>Questions</a:t>
            </a:r>
          </a:p>
        </p:txBody>
      </p:sp>
      <p:sp>
        <p:nvSpPr>
          <p:cNvPr id="13" name="Slide Number Placeholder 6"/>
          <p:cNvSpPr>
            <a:spLocks noGrp="1"/>
          </p:cNvSpPr>
          <p:nvPr>
            <p:ph type="sldNum" sz="quarter" idx="14"/>
          </p:nvPr>
        </p:nvSpPr>
        <p:spPr>
          <a:xfrm>
            <a:off x="4572000" y="6400801"/>
            <a:ext cx="2844800" cy="365125"/>
          </a:xfrm>
        </p:spPr>
        <p:txBody>
          <a:bodyPr/>
          <a:lstStyle>
            <a:lvl1pPr algn="ctr">
              <a:defRPr/>
            </a:lvl1pPr>
          </a:lstStyle>
          <a:p>
            <a:fld id="{17744228-44C3-4F10-A146-6189D2F0A0C3}" type="slidenum">
              <a:rPr lang="en-US" smtClean="0"/>
              <a:pPr/>
              <a:t>‹#›</a:t>
            </a:fld>
            <a:endParaRPr lang="en-US"/>
          </a:p>
        </p:txBody>
      </p:sp>
    </p:spTree>
    <p:extLst>
      <p:ext uri="{BB962C8B-B14F-4D97-AF65-F5344CB8AC3E}">
        <p14:creationId xmlns:p14="http://schemas.microsoft.com/office/powerpoint/2010/main" val="574903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117600" y="1981200"/>
            <a:ext cx="10058400" cy="289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219200" y="5105400"/>
            <a:ext cx="9956800" cy="914400"/>
          </a:xfrm>
        </p:spPr>
        <p:txBody>
          <a:bodyPr anchor="ctr">
            <a:normAutofit/>
          </a:bodyPr>
          <a:lstStyle>
            <a:lvl1pPr marL="0" indent="0" algn="ctr">
              <a:buNone/>
              <a:defRPr sz="2000" baseline="0"/>
            </a:lvl1pPr>
          </a:lstStyle>
          <a:p>
            <a:pPr lvl="0"/>
            <a:r>
              <a:rPr lang="en-US" sz="2000" dirty="0"/>
              <a:t>IEUA Business Goal Reference Here</a:t>
            </a:r>
            <a:endParaRPr lang="en-US" dirty="0"/>
          </a:p>
        </p:txBody>
      </p:sp>
      <p:sp>
        <p:nvSpPr>
          <p:cNvPr id="12" name="TextBox 11"/>
          <p:cNvSpPr txBox="1"/>
          <p:nvPr userDrawn="1"/>
        </p:nvSpPr>
        <p:spPr>
          <a:xfrm>
            <a:off x="0" y="76201"/>
            <a:ext cx="8636000" cy="584775"/>
          </a:xfrm>
          <a:prstGeom prst="rect">
            <a:avLst/>
          </a:prstGeom>
          <a:noFill/>
        </p:spPr>
        <p:txBody>
          <a:bodyPr wrap="square" rtlCol="0">
            <a:spAutoFit/>
          </a:bodyPr>
          <a:lstStyle/>
          <a:p>
            <a:r>
              <a:rPr lang="en-US" sz="3200" b="0" i="0" dirty="0">
                <a:solidFill>
                  <a:schemeClr val="tx1"/>
                </a:solidFill>
                <a:latin typeface="Arial" panose="020B0604020202020204" pitchFamily="34" charset="0"/>
                <a:cs typeface="Arial" panose="020B0604020202020204" pitchFamily="34" charset="0"/>
              </a:rPr>
              <a:t>Next Steps</a:t>
            </a:r>
          </a:p>
        </p:txBody>
      </p:sp>
      <p:sp>
        <p:nvSpPr>
          <p:cNvPr id="13" name="Slide Number Placeholder 6"/>
          <p:cNvSpPr>
            <a:spLocks noGrp="1"/>
          </p:cNvSpPr>
          <p:nvPr>
            <p:ph type="sldNum" sz="quarter" idx="14"/>
          </p:nvPr>
        </p:nvSpPr>
        <p:spPr>
          <a:xfrm>
            <a:off x="4572000" y="6400801"/>
            <a:ext cx="2844800" cy="365125"/>
          </a:xfrm>
        </p:spPr>
        <p:txBody>
          <a:bodyPr/>
          <a:lstStyle>
            <a:lvl1pPr algn="ctr">
              <a:defRPr/>
            </a:lvl1pPr>
          </a:lstStyle>
          <a:p>
            <a:fld id="{17744228-44C3-4F10-A146-6189D2F0A0C3}" type="slidenum">
              <a:rPr lang="en-US" smtClean="0"/>
              <a:pPr/>
              <a:t>‹#›</a:t>
            </a:fld>
            <a:endParaRPr lang="en-US"/>
          </a:p>
        </p:txBody>
      </p:sp>
    </p:spTree>
    <p:extLst>
      <p:ext uri="{BB962C8B-B14F-4D97-AF65-F5344CB8AC3E}">
        <p14:creationId xmlns:p14="http://schemas.microsoft.com/office/powerpoint/2010/main" val="774050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ard Mtg Title Slide">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596181" y="4114800"/>
            <a:ext cx="3251200" cy="1905000"/>
          </a:xfrm>
          <a:ln w="50800">
            <a:solidFill>
              <a:srgbClr val="F5B637"/>
            </a:solidFill>
          </a:ln>
        </p:spPr>
        <p:txBody>
          <a:bodyPr/>
          <a:lstStyle/>
          <a:p>
            <a:r>
              <a:rPr lang="en-US"/>
              <a:t>Click icon to add picture</a:t>
            </a:r>
            <a:endParaRPr lang="en-US" dirty="0"/>
          </a:p>
        </p:txBody>
      </p:sp>
      <p:sp>
        <p:nvSpPr>
          <p:cNvPr id="18" name="Title 17"/>
          <p:cNvSpPr>
            <a:spLocks noGrp="1"/>
          </p:cNvSpPr>
          <p:nvPr>
            <p:ph type="title" hasCustomPrompt="1"/>
          </p:nvPr>
        </p:nvSpPr>
        <p:spPr>
          <a:xfrm>
            <a:off x="634521" y="1575040"/>
            <a:ext cx="10972800" cy="1143000"/>
          </a:xfrm>
        </p:spPr>
        <p:txBody>
          <a:bodyPr>
            <a:normAutofit/>
          </a:bodyPr>
          <a:lstStyle>
            <a:lvl1pPr algn="ctr">
              <a:defRPr sz="4800" b="0" baseline="0">
                <a:solidFill>
                  <a:schemeClr val="tx1"/>
                </a:solidFill>
                <a:latin typeface="Arial" panose="020B0604020202020204" pitchFamily="34" charset="0"/>
                <a:cs typeface="Arial" panose="020B0604020202020204" pitchFamily="34" charset="0"/>
              </a:defRPr>
            </a:lvl1pPr>
          </a:lstStyle>
          <a:p>
            <a:r>
              <a:rPr lang="en-US" dirty="0"/>
              <a:t>Add Presentation Title Here</a:t>
            </a:r>
          </a:p>
        </p:txBody>
      </p:sp>
      <p:sp>
        <p:nvSpPr>
          <p:cNvPr id="6" name="Picture Placeholder 15"/>
          <p:cNvSpPr>
            <a:spLocks noGrp="1"/>
          </p:cNvSpPr>
          <p:nvPr>
            <p:ph type="pic" sz="quarter" idx="14"/>
          </p:nvPr>
        </p:nvSpPr>
        <p:spPr>
          <a:xfrm>
            <a:off x="4477109" y="4114800"/>
            <a:ext cx="3251200" cy="1905000"/>
          </a:xfrm>
          <a:ln w="50800">
            <a:solidFill>
              <a:srgbClr val="F5B637"/>
            </a:solidFill>
          </a:ln>
        </p:spPr>
        <p:txBody>
          <a:bodyPr/>
          <a:lstStyle/>
          <a:p>
            <a:r>
              <a:rPr lang="en-US"/>
              <a:t>Click icon to add picture</a:t>
            </a:r>
          </a:p>
        </p:txBody>
      </p:sp>
      <p:sp>
        <p:nvSpPr>
          <p:cNvPr id="7" name="Picture Placeholder 15"/>
          <p:cNvSpPr>
            <a:spLocks noGrp="1"/>
          </p:cNvSpPr>
          <p:nvPr>
            <p:ph type="pic" sz="quarter" idx="15"/>
          </p:nvPr>
        </p:nvSpPr>
        <p:spPr>
          <a:xfrm>
            <a:off x="8331200" y="4114800"/>
            <a:ext cx="3251200" cy="1905000"/>
          </a:xfrm>
          <a:ln w="50800">
            <a:solidFill>
              <a:srgbClr val="F5B637"/>
            </a:solidFill>
          </a:ln>
        </p:spPr>
        <p:txBody>
          <a:bodyPr/>
          <a:lstStyle/>
          <a:p>
            <a:r>
              <a:rPr lang="en-US"/>
              <a:t>Click icon to add picture</a:t>
            </a:r>
          </a:p>
        </p:txBody>
      </p:sp>
      <p:sp>
        <p:nvSpPr>
          <p:cNvPr id="15" name="Text Placeholder 14"/>
          <p:cNvSpPr>
            <a:spLocks noGrp="1"/>
          </p:cNvSpPr>
          <p:nvPr>
            <p:ph type="body" sz="quarter" idx="17" hasCustomPrompt="1"/>
          </p:nvPr>
        </p:nvSpPr>
        <p:spPr>
          <a:xfrm>
            <a:off x="8026400" y="6248401"/>
            <a:ext cx="3962400" cy="511259"/>
          </a:xfrm>
        </p:spPr>
        <p:txBody>
          <a:bodyPr>
            <a:noAutofit/>
          </a:bodyPr>
          <a:lstStyle>
            <a:lvl1pPr marL="0" indent="0" algn="ctr">
              <a:buNone/>
              <a:defRPr sz="1400" baseline="0"/>
            </a:lvl1pPr>
            <a:lvl2pPr>
              <a:defRPr sz="1400"/>
            </a:lvl2pPr>
            <a:lvl3pPr>
              <a:defRPr sz="1200"/>
            </a:lvl3pPr>
            <a:lvl4pPr>
              <a:defRPr sz="1100"/>
            </a:lvl4pPr>
            <a:lvl5pPr>
              <a:defRPr sz="1100"/>
            </a:lvl5pPr>
          </a:lstStyle>
          <a:p>
            <a:pPr lvl="0"/>
            <a:r>
              <a:rPr lang="en-US" dirty="0"/>
              <a:t>Presenter: Enter Name                  Enter month and year</a:t>
            </a:r>
          </a:p>
        </p:txBody>
      </p:sp>
      <p:sp>
        <p:nvSpPr>
          <p:cNvPr id="19" name="Text Placeholder 10"/>
          <p:cNvSpPr>
            <a:spLocks noGrp="1"/>
          </p:cNvSpPr>
          <p:nvPr>
            <p:ph type="body" sz="quarter" idx="18" hasCustomPrompt="1"/>
          </p:nvPr>
        </p:nvSpPr>
        <p:spPr>
          <a:xfrm>
            <a:off x="1524000" y="2971800"/>
            <a:ext cx="9347200" cy="585014"/>
          </a:xfrm>
        </p:spPr>
        <p:txBody>
          <a:bodyPr/>
          <a:lstStyle>
            <a:lvl1pPr marL="0" indent="0" algn="ctr">
              <a:buNone/>
              <a:defRPr baseline="0"/>
            </a:lvl1pPr>
          </a:lstStyle>
          <a:p>
            <a:r>
              <a:rPr lang="en-US" sz="2800" dirty="0"/>
              <a:t>“Enter Meeting Title – i.e. Board Meeting”</a:t>
            </a:r>
          </a:p>
        </p:txBody>
      </p:sp>
    </p:spTree>
    <p:extLst>
      <p:ext uri="{BB962C8B-B14F-4D97-AF65-F5344CB8AC3E}">
        <p14:creationId xmlns:p14="http://schemas.microsoft.com/office/powerpoint/2010/main" val="3158199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pPr algn="ctr"/>
            <a:fld id="{60E879C5-AE8C-412A-8AA2-F61684EAF3C7}" type="slidenum">
              <a:rPr lang="en-US" smtClean="0"/>
              <a:pPr algn="ctr"/>
              <a:t>‹#›</a:t>
            </a:fld>
            <a:endParaRPr lang="en-US" dirty="0"/>
          </a:p>
        </p:txBody>
      </p:sp>
      <p:sp>
        <p:nvSpPr>
          <p:cNvPr id="5" name="Picture Placeholder 4"/>
          <p:cNvSpPr>
            <a:spLocks noGrp="1"/>
          </p:cNvSpPr>
          <p:nvPr>
            <p:ph type="pic" sz="quarter" idx="11"/>
          </p:nvPr>
        </p:nvSpPr>
        <p:spPr>
          <a:xfrm>
            <a:off x="965200" y="1676400"/>
            <a:ext cx="10261600" cy="4343400"/>
          </a:xfrm>
        </p:spPr>
        <p:txBody>
          <a:bodyPr/>
          <a:lstStyle/>
          <a:p>
            <a:r>
              <a:rPr lang="en-US"/>
              <a:t>Click icon to add picture</a:t>
            </a:r>
            <a:endParaRPr lang="en-US" dirty="0"/>
          </a:p>
        </p:txBody>
      </p:sp>
    </p:spTree>
    <p:extLst>
      <p:ext uri="{BB962C8B-B14F-4D97-AF65-F5344CB8AC3E}">
        <p14:creationId xmlns:p14="http://schemas.microsoft.com/office/powerpoint/2010/main" val="68381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pPr algn="ctr"/>
            <a:fld id="{60E879C5-AE8C-412A-8AA2-F61684EAF3C7}" type="slidenum">
              <a:rPr lang="en-US" smtClean="0"/>
              <a:pPr algn="ctr"/>
              <a:t>‹#›</a:t>
            </a:fld>
            <a:endParaRPr lang="en-US" dirty="0"/>
          </a:p>
        </p:txBody>
      </p:sp>
      <p:sp>
        <p:nvSpPr>
          <p:cNvPr id="5" name="Text Placeholder 4"/>
          <p:cNvSpPr>
            <a:spLocks noGrp="1"/>
          </p:cNvSpPr>
          <p:nvPr>
            <p:ph type="body" sz="quarter" idx="11"/>
          </p:nvPr>
        </p:nvSpPr>
        <p:spPr>
          <a:xfrm>
            <a:off x="355600" y="1676400"/>
            <a:ext cx="11480800" cy="358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1923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martart Only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673600" y="6324601"/>
            <a:ext cx="2844800" cy="365125"/>
          </a:xfrm>
        </p:spPr>
        <p:txBody>
          <a:bodyPr/>
          <a:lstStyle>
            <a:lvl1pPr algn="ctr">
              <a:defRPr/>
            </a:lvl1pPr>
          </a:lstStyle>
          <a:p>
            <a:fld id="{17744228-44C3-4F10-A146-6189D2F0A0C3}" type="slidenum">
              <a:rPr lang="en-US" smtClean="0"/>
              <a:pPr/>
              <a:t>‹#›</a:t>
            </a:fld>
            <a:endParaRPr lang="en-US" dirty="0"/>
          </a:p>
        </p:txBody>
      </p:sp>
      <p:sp>
        <p:nvSpPr>
          <p:cNvPr id="7" name="SmartArt Placeholder 6"/>
          <p:cNvSpPr>
            <a:spLocks noGrp="1"/>
          </p:cNvSpPr>
          <p:nvPr>
            <p:ph type="dgm" sz="quarter" idx="13"/>
          </p:nvPr>
        </p:nvSpPr>
        <p:spPr>
          <a:xfrm>
            <a:off x="645885" y="1981200"/>
            <a:ext cx="11139715" cy="4114800"/>
          </a:xfrm>
        </p:spPr>
        <p:txBody>
          <a:bodyPr/>
          <a:lstStyle/>
          <a:p>
            <a:r>
              <a:rPr lang="en-US"/>
              <a:t>Click icon to add SmartArt graphic</a:t>
            </a:r>
            <a:endParaRPr lang="en-US" dirty="0"/>
          </a:p>
        </p:txBody>
      </p:sp>
    </p:spTree>
    <p:extLst>
      <p:ext uri="{BB962C8B-B14F-4D97-AF65-F5344CB8AC3E}">
        <p14:creationId xmlns:p14="http://schemas.microsoft.com/office/powerpoint/2010/main" val="2379647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rtart &amp; Text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673600" y="6324601"/>
            <a:ext cx="2844800" cy="365125"/>
          </a:xfrm>
        </p:spPr>
        <p:txBody>
          <a:bodyPr/>
          <a:lstStyle>
            <a:lvl1pPr algn="ctr">
              <a:defRPr/>
            </a:lvl1pPr>
          </a:lstStyle>
          <a:p>
            <a:fld id="{17744228-44C3-4F10-A146-6189D2F0A0C3}" type="slidenum">
              <a:rPr lang="en-US" smtClean="0"/>
              <a:pPr/>
              <a:t>‹#›</a:t>
            </a:fld>
            <a:endParaRPr lang="en-US" dirty="0"/>
          </a:p>
        </p:txBody>
      </p:sp>
      <p:sp>
        <p:nvSpPr>
          <p:cNvPr id="7" name="SmartArt Placeholder 6"/>
          <p:cNvSpPr>
            <a:spLocks noGrp="1"/>
          </p:cNvSpPr>
          <p:nvPr>
            <p:ph type="dgm" sz="quarter" idx="13"/>
          </p:nvPr>
        </p:nvSpPr>
        <p:spPr>
          <a:xfrm>
            <a:off x="6197600" y="1981200"/>
            <a:ext cx="5588000" cy="4114800"/>
          </a:xfrm>
        </p:spPr>
        <p:txBody>
          <a:bodyPr/>
          <a:lstStyle/>
          <a:p>
            <a:r>
              <a:rPr lang="en-US"/>
              <a:t>Click icon to add SmartArt graphic</a:t>
            </a:r>
          </a:p>
        </p:txBody>
      </p:sp>
      <p:sp>
        <p:nvSpPr>
          <p:cNvPr id="6" name="Text Placeholder 5"/>
          <p:cNvSpPr>
            <a:spLocks noGrp="1"/>
          </p:cNvSpPr>
          <p:nvPr>
            <p:ph type="body" sz="quarter" idx="14"/>
          </p:nvPr>
        </p:nvSpPr>
        <p:spPr>
          <a:xfrm>
            <a:off x="406400" y="1981200"/>
            <a:ext cx="5588000" cy="4114800"/>
          </a:xfrm>
        </p:spPr>
        <p:txBody>
          <a:bodyPr/>
          <a:lstStyle>
            <a:lvl2pPr>
              <a:defRPr>
                <a:solidFill>
                  <a:schemeClr val="tx2"/>
                </a:solidFill>
              </a:defRPr>
            </a:lvl2pPr>
            <a:lvl3pPr>
              <a:defRPr>
                <a:solidFill>
                  <a:schemeClr val="accent2"/>
                </a:solidFill>
              </a:defRPr>
            </a:lvl3pPr>
            <a:lvl4pPr>
              <a:defRPr>
                <a:solidFill>
                  <a:schemeClr val="accent1"/>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1106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ext Content Slide Layout">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0972800" cy="11430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673600" y="6346372"/>
            <a:ext cx="2844800" cy="365125"/>
          </a:xfrm>
        </p:spPr>
        <p:txBody>
          <a:bodyPr/>
          <a:lstStyle/>
          <a:p>
            <a:pPr algn="ctr"/>
            <a:fld id="{17744228-44C3-4F10-A146-6189D2F0A0C3}" type="slidenum">
              <a:rPr lang="en-US" smtClean="0"/>
              <a:pPr algn="ctr"/>
              <a:t>‹#›</a:t>
            </a:fld>
            <a:endParaRPr lang="en-US" dirty="0"/>
          </a:p>
        </p:txBody>
      </p:sp>
    </p:spTree>
    <p:extLst>
      <p:ext uri="{BB962C8B-B14F-4D97-AF65-F5344CB8AC3E}">
        <p14:creationId xmlns:p14="http://schemas.microsoft.com/office/powerpoint/2010/main" val="795657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Content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609600" y="1981201"/>
            <a:ext cx="10972800" cy="1752600"/>
          </a:xfrm>
        </p:spPr>
        <p:txBody>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4673600" y="6346372"/>
            <a:ext cx="2844800" cy="365125"/>
          </a:xfrm>
        </p:spPr>
        <p:txBody>
          <a:bodyPr/>
          <a:lstStyle/>
          <a:p>
            <a:pPr algn="ctr"/>
            <a:fld id="{17744228-44C3-4F10-A146-6189D2F0A0C3}" type="slidenum">
              <a:rPr lang="en-US" smtClean="0"/>
              <a:pPr algn="ctr"/>
              <a:t>‹#›</a:t>
            </a:fld>
            <a:endParaRPr lang="en-US" dirty="0"/>
          </a:p>
        </p:txBody>
      </p:sp>
      <p:sp>
        <p:nvSpPr>
          <p:cNvPr id="7" name="Chart Placeholder 6"/>
          <p:cNvSpPr>
            <a:spLocks noGrp="1"/>
          </p:cNvSpPr>
          <p:nvPr>
            <p:ph type="chart" sz="quarter" idx="13"/>
          </p:nvPr>
        </p:nvSpPr>
        <p:spPr>
          <a:xfrm>
            <a:off x="609600" y="3886200"/>
            <a:ext cx="10972800" cy="2209800"/>
          </a:xfrm>
        </p:spPr>
        <p:txBody>
          <a:bodyPr/>
          <a:lstStyle/>
          <a:p>
            <a:r>
              <a:rPr lang="en-US"/>
              <a:t>Click icon to add chart</a:t>
            </a:r>
          </a:p>
        </p:txBody>
      </p:sp>
    </p:spTree>
    <p:extLst>
      <p:ext uri="{BB962C8B-B14F-4D97-AF65-F5344CB8AC3E}">
        <p14:creationId xmlns:p14="http://schemas.microsoft.com/office/powerpoint/2010/main" val="1345047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Text Content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057401"/>
            <a:ext cx="53848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057401"/>
            <a:ext cx="53848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4572000" y="6313262"/>
            <a:ext cx="2844800" cy="365125"/>
          </a:xfrm>
        </p:spPr>
        <p:txBody>
          <a:bodyPr/>
          <a:lstStyle>
            <a:lvl1pPr algn="ctr">
              <a:defRPr/>
            </a:lvl1pPr>
          </a:lstStyle>
          <a:p>
            <a:fld id="{17744228-44C3-4F10-A146-6189D2F0A0C3}" type="slidenum">
              <a:rPr lang="en-US" smtClean="0"/>
              <a:pPr/>
              <a:t>‹#›</a:t>
            </a:fld>
            <a:endParaRPr lang="en-US"/>
          </a:p>
        </p:txBody>
      </p:sp>
    </p:spTree>
    <p:extLst>
      <p:ext uri="{BB962C8B-B14F-4D97-AF65-F5344CB8AC3E}">
        <p14:creationId xmlns:p14="http://schemas.microsoft.com/office/powerpoint/2010/main" val="1674533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286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981201"/>
            <a:ext cx="10972800" cy="4144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673600" y="640080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algn="ctr"/>
            <a:fld id="{60E879C5-AE8C-412A-8AA2-F61684EAF3C7}" type="slidenum">
              <a:rPr lang="en-US" smtClean="0"/>
              <a:pPr algn="ctr"/>
              <a:t>‹#›</a:t>
            </a:fld>
            <a:endParaRPr lang="en-US" dirty="0"/>
          </a:p>
        </p:txBody>
      </p:sp>
      <p:pic>
        <p:nvPicPr>
          <p:cNvPr id="7" name="Picture 6"/>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28105" y="6066098"/>
            <a:ext cx="2691295" cy="79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013427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9" r:id="rId4"/>
    <p:sldLayoutId id="2147483654" r:id="rId5"/>
    <p:sldLayoutId id="2147483655" r:id="rId6"/>
    <p:sldLayoutId id="2147483650" r:id="rId7"/>
    <p:sldLayoutId id="2147483656" r:id="rId8"/>
    <p:sldLayoutId id="2147483652" r:id="rId9"/>
    <p:sldLayoutId id="2147483657" r:id="rId10"/>
    <p:sldLayoutId id="2147483662" r:id="rId11"/>
    <p:sldLayoutId id="2147483658" r:id="rId12"/>
  </p:sldLayoutIdLst>
  <p:hf hdr="0" dt="0"/>
  <p:txStyles>
    <p:titleStyle>
      <a:lvl1pPr algn="l" defTabSz="9144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accent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800" kern="1200">
          <a:solidFill>
            <a:schemeClr val="accent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Times New Roman" panose="02020603050405020304" pitchFamily="18"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400" b="1" dirty="0">
                <a:latin typeface="Century Schoolbook" panose="02040604050505020304" pitchFamily="18" charset="0"/>
              </a:rPr>
              <a:t>Garden in Every School</a:t>
            </a:r>
            <a:r>
              <a:rPr lang="en-US" sz="2800" b="1" baseline="70000" dirty="0">
                <a:latin typeface="Century Schoolbook" panose="02040604050505020304" pitchFamily="18" charset="0"/>
              </a:rPr>
              <a:t>®</a:t>
            </a:r>
            <a:endParaRPr lang="en-US" sz="5400" b="1" baseline="30000" dirty="0">
              <a:latin typeface="Century Schoolbook" panose="02040604050505020304" pitchFamily="18" charset="0"/>
            </a:endParaRPr>
          </a:p>
        </p:txBody>
      </p:sp>
      <p:pic>
        <p:nvPicPr>
          <p:cNvPr id="7" name="Picture Placeholder 11"/>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3960148" y="3319529"/>
            <a:ext cx="3756301" cy="2230241"/>
          </a:xfrm>
        </p:spPr>
      </p:pic>
      <p:pic>
        <p:nvPicPr>
          <p:cNvPr id="8" name="Picture Placeholder 10"/>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1371600" y="3657600"/>
            <a:ext cx="2715479" cy="2242176"/>
          </a:xfrm>
        </p:spPr>
      </p:pic>
      <p:pic>
        <p:nvPicPr>
          <p:cNvPr id="9" name="Picture Placeholder 12"/>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tretch>
            <a:fillRect/>
          </a:stretch>
        </p:blipFill>
        <p:spPr>
          <a:xfrm>
            <a:off x="7434797" y="3747126"/>
            <a:ext cx="2870200" cy="2152650"/>
          </a:xfrm>
        </p:spPr>
      </p:pic>
    </p:spTree>
    <p:extLst>
      <p:ext uri="{BB962C8B-B14F-4D97-AF65-F5344CB8AC3E}">
        <p14:creationId xmlns:p14="http://schemas.microsoft.com/office/powerpoint/2010/main" val="236102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E7525-21EB-4186-ABCC-7BCB3BCEE708}"/>
              </a:ext>
            </a:extLst>
          </p:cNvPr>
          <p:cNvSpPr>
            <a:spLocks noGrp="1"/>
          </p:cNvSpPr>
          <p:nvPr>
            <p:ph type="title"/>
          </p:nvPr>
        </p:nvSpPr>
        <p:spPr/>
        <p:txBody>
          <a:bodyPr/>
          <a:lstStyle/>
          <a:p>
            <a:r>
              <a:rPr lang="en-US" dirty="0"/>
              <a:t>Sustainable Agriculture </a:t>
            </a:r>
          </a:p>
        </p:txBody>
      </p:sp>
      <p:sp>
        <p:nvSpPr>
          <p:cNvPr id="3" name="Slide Number Placeholder 2">
            <a:extLst>
              <a:ext uri="{FF2B5EF4-FFF2-40B4-BE49-F238E27FC236}">
                <a16:creationId xmlns:a16="http://schemas.microsoft.com/office/drawing/2014/main" id="{17791F6B-D348-4828-8810-CEF816AAFE5F}"/>
              </a:ext>
            </a:extLst>
          </p:cNvPr>
          <p:cNvSpPr>
            <a:spLocks noGrp="1"/>
          </p:cNvSpPr>
          <p:nvPr>
            <p:ph type="sldNum" sz="quarter" idx="10"/>
          </p:nvPr>
        </p:nvSpPr>
        <p:spPr/>
        <p:txBody>
          <a:bodyPr/>
          <a:lstStyle/>
          <a:p>
            <a:pPr algn="ctr"/>
            <a:fld id="{60E879C5-AE8C-412A-8AA2-F61684EAF3C7}" type="slidenum">
              <a:rPr lang="en-US" smtClean="0"/>
              <a:pPr algn="ctr"/>
              <a:t>10</a:t>
            </a:fld>
            <a:endParaRPr lang="en-US" dirty="0"/>
          </a:p>
        </p:txBody>
      </p:sp>
      <p:pic>
        <p:nvPicPr>
          <p:cNvPr id="6" name="Picture 5">
            <a:extLst>
              <a:ext uri="{FF2B5EF4-FFF2-40B4-BE49-F238E27FC236}">
                <a16:creationId xmlns:a16="http://schemas.microsoft.com/office/drawing/2014/main" id="{27272185-D867-4E30-8E54-54C93213BB8E}"/>
              </a:ext>
            </a:extLst>
          </p:cNvPr>
          <p:cNvPicPr>
            <a:picLocks noChangeAspect="1"/>
          </p:cNvPicPr>
          <p:nvPr/>
        </p:nvPicPr>
        <p:blipFill>
          <a:blip r:embed="rId2"/>
          <a:stretch>
            <a:fillRect/>
          </a:stretch>
        </p:blipFill>
        <p:spPr>
          <a:xfrm>
            <a:off x="7010400" y="1447800"/>
            <a:ext cx="3761558" cy="2505673"/>
          </a:xfrm>
          <a:prstGeom prst="rect">
            <a:avLst/>
          </a:prstGeom>
        </p:spPr>
      </p:pic>
      <p:pic>
        <p:nvPicPr>
          <p:cNvPr id="8" name="Picture 7">
            <a:extLst>
              <a:ext uri="{FF2B5EF4-FFF2-40B4-BE49-F238E27FC236}">
                <a16:creationId xmlns:a16="http://schemas.microsoft.com/office/drawing/2014/main" id="{100279EA-17B1-40AD-B634-E11F13BDA2BA}"/>
              </a:ext>
            </a:extLst>
          </p:cNvPr>
          <p:cNvPicPr>
            <a:picLocks noChangeAspect="1"/>
          </p:cNvPicPr>
          <p:nvPr/>
        </p:nvPicPr>
        <p:blipFill>
          <a:blip r:embed="rId3"/>
          <a:stretch>
            <a:fillRect/>
          </a:stretch>
        </p:blipFill>
        <p:spPr>
          <a:xfrm>
            <a:off x="2819400" y="3505200"/>
            <a:ext cx="3987130" cy="2993395"/>
          </a:xfrm>
          <a:prstGeom prst="rect">
            <a:avLst/>
          </a:prstGeom>
        </p:spPr>
      </p:pic>
      <p:pic>
        <p:nvPicPr>
          <p:cNvPr id="7" name="Picture 6">
            <a:extLst>
              <a:ext uri="{FF2B5EF4-FFF2-40B4-BE49-F238E27FC236}">
                <a16:creationId xmlns:a16="http://schemas.microsoft.com/office/drawing/2014/main" id="{8559FECF-34A2-4D42-9D07-DB7C1124718C}"/>
              </a:ext>
            </a:extLst>
          </p:cNvPr>
          <p:cNvPicPr>
            <a:picLocks noChangeAspect="1"/>
          </p:cNvPicPr>
          <p:nvPr/>
        </p:nvPicPr>
        <p:blipFill>
          <a:blip r:embed="rId4"/>
          <a:stretch>
            <a:fillRect/>
          </a:stretch>
        </p:blipFill>
        <p:spPr>
          <a:xfrm>
            <a:off x="914400" y="1676400"/>
            <a:ext cx="2920237" cy="2194750"/>
          </a:xfrm>
          <a:prstGeom prst="rect">
            <a:avLst/>
          </a:prstGeom>
        </p:spPr>
      </p:pic>
      <p:pic>
        <p:nvPicPr>
          <p:cNvPr id="9" name="Picture 8">
            <a:extLst>
              <a:ext uri="{FF2B5EF4-FFF2-40B4-BE49-F238E27FC236}">
                <a16:creationId xmlns:a16="http://schemas.microsoft.com/office/drawing/2014/main" id="{D5A22C7E-4ACB-4CA6-909A-87E9E3636C78}"/>
              </a:ext>
            </a:extLst>
          </p:cNvPr>
          <p:cNvPicPr>
            <a:picLocks noChangeAspect="1"/>
          </p:cNvPicPr>
          <p:nvPr/>
        </p:nvPicPr>
        <p:blipFill>
          <a:blip r:embed="rId5"/>
          <a:stretch>
            <a:fillRect/>
          </a:stretch>
        </p:blipFill>
        <p:spPr>
          <a:xfrm>
            <a:off x="8305800" y="4114852"/>
            <a:ext cx="3164098" cy="2383743"/>
          </a:xfrm>
          <a:prstGeom prst="rect">
            <a:avLst/>
          </a:prstGeom>
        </p:spPr>
      </p:pic>
    </p:spTree>
    <p:extLst>
      <p:ext uri="{BB962C8B-B14F-4D97-AF65-F5344CB8AC3E}">
        <p14:creationId xmlns:p14="http://schemas.microsoft.com/office/powerpoint/2010/main" val="615297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54C9-39B0-4D18-B9BF-0592226B96DC}"/>
              </a:ext>
            </a:extLst>
          </p:cNvPr>
          <p:cNvSpPr>
            <a:spLocks noGrp="1"/>
          </p:cNvSpPr>
          <p:nvPr>
            <p:ph type="title"/>
          </p:nvPr>
        </p:nvSpPr>
        <p:spPr/>
        <p:txBody>
          <a:bodyPr/>
          <a:lstStyle/>
          <a:p>
            <a:r>
              <a:rPr lang="en-US" dirty="0"/>
              <a:t>Sensory, Bird &amp; Butterfly  </a:t>
            </a:r>
          </a:p>
        </p:txBody>
      </p:sp>
      <p:sp>
        <p:nvSpPr>
          <p:cNvPr id="3" name="Slide Number Placeholder 2">
            <a:extLst>
              <a:ext uri="{FF2B5EF4-FFF2-40B4-BE49-F238E27FC236}">
                <a16:creationId xmlns:a16="http://schemas.microsoft.com/office/drawing/2014/main" id="{71C70A3F-BDB6-4BF7-AECC-CC760373165A}"/>
              </a:ext>
            </a:extLst>
          </p:cNvPr>
          <p:cNvSpPr>
            <a:spLocks noGrp="1"/>
          </p:cNvSpPr>
          <p:nvPr>
            <p:ph type="sldNum" sz="quarter" idx="10"/>
          </p:nvPr>
        </p:nvSpPr>
        <p:spPr/>
        <p:txBody>
          <a:bodyPr/>
          <a:lstStyle/>
          <a:p>
            <a:pPr algn="ctr"/>
            <a:fld id="{60E879C5-AE8C-412A-8AA2-F61684EAF3C7}" type="slidenum">
              <a:rPr lang="en-US" smtClean="0"/>
              <a:pPr algn="ctr"/>
              <a:t>11</a:t>
            </a:fld>
            <a:endParaRPr lang="en-US" dirty="0"/>
          </a:p>
        </p:txBody>
      </p:sp>
      <p:pic>
        <p:nvPicPr>
          <p:cNvPr id="5" name="Picture 4">
            <a:extLst>
              <a:ext uri="{FF2B5EF4-FFF2-40B4-BE49-F238E27FC236}">
                <a16:creationId xmlns:a16="http://schemas.microsoft.com/office/drawing/2014/main" id="{4B83C5B8-0CCD-4FBD-9332-C41658490771}"/>
              </a:ext>
            </a:extLst>
          </p:cNvPr>
          <p:cNvPicPr>
            <a:picLocks noChangeAspect="1"/>
          </p:cNvPicPr>
          <p:nvPr/>
        </p:nvPicPr>
        <p:blipFill>
          <a:blip r:embed="rId2"/>
          <a:stretch>
            <a:fillRect/>
          </a:stretch>
        </p:blipFill>
        <p:spPr>
          <a:xfrm>
            <a:off x="1524000" y="1828800"/>
            <a:ext cx="3657917" cy="2426418"/>
          </a:xfrm>
          <a:prstGeom prst="rect">
            <a:avLst/>
          </a:prstGeom>
          <a:ln w="12700">
            <a:solidFill>
              <a:srgbClr val="00B050"/>
            </a:solidFill>
          </a:ln>
        </p:spPr>
      </p:pic>
      <p:pic>
        <p:nvPicPr>
          <p:cNvPr id="6" name="Picture 5">
            <a:extLst>
              <a:ext uri="{FF2B5EF4-FFF2-40B4-BE49-F238E27FC236}">
                <a16:creationId xmlns:a16="http://schemas.microsoft.com/office/drawing/2014/main" id="{672C7B73-47D6-41DA-B227-2582E34F6E0A}"/>
              </a:ext>
            </a:extLst>
          </p:cNvPr>
          <p:cNvPicPr>
            <a:picLocks noChangeAspect="1"/>
          </p:cNvPicPr>
          <p:nvPr/>
        </p:nvPicPr>
        <p:blipFill>
          <a:blip r:embed="rId3"/>
          <a:stretch>
            <a:fillRect/>
          </a:stretch>
        </p:blipFill>
        <p:spPr>
          <a:xfrm>
            <a:off x="6074664" y="2209833"/>
            <a:ext cx="4291956" cy="1664352"/>
          </a:xfrm>
          <a:prstGeom prst="rect">
            <a:avLst/>
          </a:prstGeom>
        </p:spPr>
      </p:pic>
      <p:pic>
        <p:nvPicPr>
          <p:cNvPr id="7" name="Picture 6">
            <a:extLst>
              <a:ext uri="{FF2B5EF4-FFF2-40B4-BE49-F238E27FC236}">
                <a16:creationId xmlns:a16="http://schemas.microsoft.com/office/drawing/2014/main" id="{36B0D18C-B8AE-4071-8579-663108BFE702}"/>
              </a:ext>
            </a:extLst>
          </p:cNvPr>
          <p:cNvPicPr>
            <a:picLocks noChangeAspect="1"/>
          </p:cNvPicPr>
          <p:nvPr/>
        </p:nvPicPr>
        <p:blipFill>
          <a:blip r:embed="rId4"/>
          <a:stretch>
            <a:fillRect/>
          </a:stretch>
        </p:blipFill>
        <p:spPr>
          <a:xfrm>
            <a:off x="3660489" y="4377021"/>
            <a:ext cx="3651821" cy="1871634"/>
          </a:xfrm>
          <a:prstGeom prst="rect">
            <a:avLst/>
          </a:prstGeom>
        </p:spPr>
      </p:pic>
    </p:spTree>
    <p:extLst>
      <p:ext uri="{BB962C8B-B14F-4D97-AF65-F5344CB8AC3E}">
        <p14:creationId xmlns:p14="http://schemas.microsoft.com/office/powerpoint/2010/main" val="2352064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7EF87-0A7A-46C6-9E75-711089EF9F81}"/>
              </a:ext>
            </a:extLst>
          </p:cNvPr>
          <p:cNvSpPr>
            <a:spLocks noGrp="1"/>
          </p:cNvSpPr>
          <p:nvPr>
            <p:ph type="title"/>
          </p:nvPr>
        </p:nvSpPr>
        <p:spPr/>
        <p:txBody>
          <a:bodyPr/>
          <a:lstStyle/>
          <a:p>
            <a:r>
              <a:rPr lang="en-US" dirty="0"/>
              <a:t>California Regions </a:t>
            </a:r>
          </a:p>
        </p:txBody>
      </p:sp>
      <p:sp>
        <p:nvSpPr>
          <p:cNvPr id="3" name="Slide Number Placeholder 2">
            <a:extLst>
              <a:ext uri="{FF2B5EF4-FFF2-40B4-BE49-F238E27FC236}">
                <a16:creationId xmlns:a16="http://schemas.microsoft.com/office/drawing/2014/main" id="{A40CA789-C3D5-4129-967B-3D2E7C299C80}"/>
              </a:ext>
            </a:extLst>
          </p:cNvPr>
          <p:cNvSpPr>
            <a:spLocks noGrp="1"/>
          </p:cNvSpPr>
          <p:nvPr>
            <p:ph type="sldNum" sz="quarter" idx="10"/>
          </p:nvPr>
        </p:nvSpPr>
        <p:spPr/>
        <p:txBody>
          <a:bodyPr/>
          <a:lstStyle/>
          <a:p>
            <a:pPr algn="ctr"/>
            <a:fld id="{60E879C5-AE8C-412A-8AA2-F61684EAF3C7}" type="slidenum">
              <a:rPr lang="en-US" smtClean="0"/>
              <a:pPr algn="ctr"/>
              <a:t>12</a:t>
            </a:fld>
            <a:endParaRPr lang="en-US" dirty="0"/>
          </a:p>
        </p:txBody>
      </p:sp>
      <p:pic>
        <p:nvPicPr>
          <p:cNvPr id="6" name="Picture 5">
            <a:extLst>
              <a:ext uri="{FF2B5EF4-FFF2-40B4-BE49-F238E27FC236}">
                <a16:creationId xmlns:a16="http://schemas.microsoft.com/office/drawing/2014/main" id="{11829ABE-23EC-4DBD-B020-EC5B24695A89}"/>
              </a:ext>
            </a:extLst>
          </p:cNvPr>
          <p:cNvPicPr>
            <a:picLocks noChangeAspect="1"/>
          </p:cNvPicPr>
          <p:nvPr/>
        </p:nvPicPr>
        <p:blipFill>
          <a:blip r:embed="rId2"/>
          <a:stretch>
            <a:fillRect/>
          </a:stretch>
        </p:blipFill>
        <p:spPr>
          <a:xfrm>
            <a:off x="1066800" y="3400425"/>
            <a:ext cx="3987130" cy="2499577"/>
          </a:xfrm>
          <a:prstGeom prst="rect">
            <a:avLst/>
          </a:prstGeom>
          <a:ln w="19050">
            <a:solidFill>
              <a:srgbClr val="00B050"/>
            </a:solidFill>
          </a:ln>
        </p:spPr>
      </p:pic>
      <p:pic>
        <p:nvPicPr>
          <p:cNvPr id="7" name="Picture 6">
            <a:extLst>
              <a:ext uri="{FF2B5EF4-FFF2-40B4-BE49-F238E27FC236}">
                <a16:creationId xmlns:a16="http://schemas.microsoft.com/office/drawing/2014/main" id="{5132A3CC-C302-4F75-A91F-5A42E64E837A}"/>
              </a:ext>
            </a:extLst>
          </p:cNvPr>
          <p:cNvPicPr>
            <a:picLocks noChangeAspect="1"/>
          </p:cNvPicPr>
          <p:nvPr/>
        </p:nvPicPr>
        <p:blipFill>
          <a:blip r:embed="rId3"/>
          <a:stretch>
            <a:fillRect/>
          </a:stretch>
        </p:blipFill>
        <p:spPr>
          <a:xfrm>
            <a:off x="7518400" y="4079931"/>
            <a:ext cx="3334801" cy="2292295"/>
          </a:xfrm>
          <a:prstGeom prst="rect">
            <a:avLst/>
          </a:prstGeom>
          <a:ln w="19050">
            <a:solidFill>
              <a:srgbClr val="00B050"/>
            </a:solidFill>
          </a:ln>
        </p:spPr>
      </p:pic>
      <p:pic>
        <p:nvPicPr>
          <p:cNvPr id="8" name="Picture 7">
            <a:extLst>
              <a:ext uri="{FF2B5EF4-FFF2-40B4-BE49-F238E27FC236}">
                <a16:creationId xmlns:a16="http://schemas.microsoft.com/office/drawing/2014/main" id="{18573F67-DD5B-48A9-B04A-75A46B84F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1462824"/>
            <a:ext cx="4256098" cy="2394055"/>
          </a:xfrm>
          <a:prstGeom prst="rect">
            <a:avLst/>
          </a:prstGeom>
          <a:ln w="28575">
            <a:solidFill>
              <a:schemeClr val="accent2">
                <a:lumMod val="60000"/>
                <a:lumOff val="40000"/>
              </a:schemeClr>
            </a:solidFill>
          </a:ln>
        </p:spPr>
      </p:pic>
    </p:spTree>
    <p:extLst>
      <p:ext uri="{BB962C8B-B14F-4D97-AF65-F5344CB8AC3E}">
        <p14:creationId xmlns:p14="http://schemas.microsoft.com/office/powerpoint/2010/main" val="2766856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E1323-4A92-4ADA-9CF9-1C7D040F57C1}"/>
              </a:ext>
            </a:extLst>
          </p:cNvPr>
          <p:cNvSpPr>
            <a:spLocks noGrp="1"/>
          </p:cNvSpPr>
          <p:nvPr>
            <p:ph type="title"/>
          </p:nvPr>
        </p:nvSpPr>
        <p:spPr/>
        <p:txBody>
          <a:bodyPr/>
          <a:lstStyle/>
          <a:p>
            <a:r>
              <a:rPr lang="en-US" dirty="0"/>
              <a:t>Site Preparations </a:t>
            </a:r>
          </a:p>
        </p:txBody>
      </p:sp>
      <p:sp>
        <p:nvSpPr>
          <p:cNvPr id="3" name="Slide Number Placeholder 2">
            <a:extLst>
              <a:ext uri="{FF2B5EF4-FFF2-40B4-BE49-F238E27FC236}">
                <a16:creationId xmlns:a16="http://schemas.microsoft.com/office/drawing/2014/main" id="{B039ED4F-3BA4-45F5-9D85-E9119351BABB}"/>
              </a:ext>
            </a:extLst>
          </p:cNvPr>
          <p:cNvSpPr>
            <a:spLocks noGrp="1"/>
          </p:cNvSpPr>
          <p:nvPr>
            <p:ph type="sldNum" sz="quarter" idx="10"/>
          </p:nvPr>
        </p:nvSpPr>
        <p:spPr/>
        <p:txBody>
          <a:bodyPr/>
          <a:lstStyle/>
          <a:p>
            <a:pPr algn="ctr"/>
            <a:fld id="{60E879C5-AE8C-412A-8AA2-F61684EAF3C7}" type="slidenum">
              <a:rPr lang="en-US" smtClean="0"/>
              <a:pPr algn="ctr"/>
              <a:t>13</a:t>
            </a:fld>
            <a:endParaRPr lang="en-US" dirty="0"/>
          </a:p>
        </p:txBody>
      </p:sp>
      <p:pic>
        <p:nvPicPr>
          <p:cNvPr id="5" name="Picture 4">
            <a:extLst>
              <a:ext uri="{FF2B5EF4-FFF2-40B4-BE49-F238E27FC236}">
                <a16:creationId xmlns:a16="http://schemas.microsoft.com/office/drawing/2014/main" id="{9CC5E0D3-7F29-4687-A140-F294CFB6D72E}"/>
              </a:ext>
            </a:extLst>
          </p:cNvPr>
          <p:cNvPicPr>
            <a:picLocks noChangeAspect="1"/>
          </p:cNvPicPr>
          <p:nvPr/>
        </p:nvPicPr>
        <p:blipFill>
          <a:blip r:embed="rId2"/>
          <a:stretch>
            <a:fillRect/>
          </a:stretch>
        </p:blipFill>
        <p:spPr>
          <a:xfrm>
            <a:off x="923147" y="2179053"/>
            <a:ext cx="4578493" cy="2895851"/>
          </a:xfrm>
          <a:prstGeom prst="rect">
            <a:avLst/>
          </a:prstGeom>
        </p:spPr>
      </p:pic>
      <p:pic>
        <p:nvPicPr>
          <p:cNvPr id="6" name="Picture 5">
            <a:extLst>
              <a:ext uri="{FF2B5EF4-FFF2-40B4-BE49-F238E27FC236}">
                <a16:creationId xmlns:a16="http://schemas.microsoft.com/office/drawing/2014/main" id="{AFF1013A-BCDC-40F1-81F6-56A4840E47A6}"/>
              </a:ext>
            </a:extLst>
          </p:cNvPr>
          <p:cNvPicPr>
            <a:picLocks noChangeAspect="1"/>
          </p:cNvPicPr>
          <p:nvPr/>
        </p:nvPicPr>
        <p:blipFill>
          <a:blip r:embed="rId3"/>
          <a:stretch>
            <a:fillRect/>
          </a:stretch>
        </p:blipFill>
        <p:spPr>
          <a:xfrm>
            <a:off x="7010400" y="2057400"/>
            <a:ext cx="4096867" cy="3090940"/>
          </a:xfrm>
          <a:prstGeom prst="rect">
            <a:avLst/>
          </a:prstGeom>
        </p:spPr>
      </p:pic>
      <p:sp>
        <p:nvSpPr>
          <p:cNvPr id="7" name="TextBox 6">
            <a:extLst>
              <a:ext uri="{FF2B5EF4-FFF2-40B4-BE49-F238E27FC236}">
                <a16:creationId xmlns:a16="http://schemas.microsoft.com/office/drawing/2014/main" id="{B9CE04FB-C5BF-4E21-9AAB-3A8AB1DE2691}"/>
              </a:ext>
            </a:extLst>
          </p:cNvPr>
          <p:cNvSpPr txBox="1"/>
          <p:nvPr/>
        </p:nvSpPr>
        <p:spPr>
          <a:xfrm>
            <a:off x="923147" y="5148340"/>
            <a:ext cx="4578493" cy="369332"/>
          </a:xfrm>
          <a:prstGeom prst="rect">
            <a:avLst/>
          </a:prstGeom>
          <a:noFill/>
        </p:spPr>
        <p:txBody>
          <a:bodyPr wrap="square" rtlCol="0">
            <a:spAutoFit/>
          </a:bodyPr>
          <a:lstStyle/>
          <a:p>
            <a:pPr algn="ctr"/>
            <a:r>
              <a:rPr lang="en-US" b="1" dirty="0"/>
              <a:t>Before</a:t>
            </a:r>
            <a:r>
              <a:rPr lang="en-US" dirty="0"/>
              <a:t> </a:t>
            </a:r>
          </a:p>
        </p:txBody>
      </p:sp>
      <p:sp>
        <p:nvSpPr>
          <p:cNvPr id="8" name="TextBox 7">
            <a:extLst>
              <a:ext uri="{FF2B5EF4-FFF2-40B4-BE49-F238E27FC236}">
                <a16:creationId xmlns:a16="http://schemas.microsoft.com/office/drawing/2014/main" id="{99B5E0CF-E1FE-4C76-ADB0-9F88756F58F0}"/>
              </a:ext>
            </a:extLst>
          </p:cNvPr>
          <p:cNvSpPr txBox="1"/>
          <p:nvPr/>
        </p:nvSpPr>
        <p:spPr>
          <a:xfrm>
            <a:off x="7004304" y="5148340"/>
            <a:ext cx="4096867" cy="369332"/>
          </a:xfrm>
          <a:prstGeom prst="rect">
            <a:avLst/>
          </a:prstGeom>
          <a:noFill/>
        </p:spPr>
        <p:txBody>
          <a:bodyPr wrap="square" rtlCol="0">
            <a:spAutoFit/>
          </a:bodyPr>
          <a:lstStyle/>
          <a:p>
            <a:pPr algn="ctr"/>
            <a:r>
              <a:rPr lang="en-US" b="1" dirty="0"/>
              <a:t>After</a:t>
            </a:r>
          </a:p>
        </p:txBody>
      </p:sp>
      <p:sp>
        <p:nvSpPr>
          <p:cNvPr id="9" name="TextBox 8">
            <a:extLst>
              <a:ext uri="{FF2B5EF4-FFF2-40B4-BE49-F238E27FC236}">
                <a16:creationId xmlns:a16="http://schemas.microsoft.com/office/drawing/2014/main" id="{817D134C-0EFF-4A7E-BD51-BFB45FCEE71D}"/>
              </a:ext>
            </a:extLst>
          </p:cNvPr>
          <p:cNvSpPr txBox="1"/>
          <p:nvPr/>
        </p:nvSpPr>
        <p:spPr>
          <a:xfrm>
            <a:off x="4838700" y="1460744"/>
            <a:ext cx="2514600" cy="523220"/>
          </a:xfrm>
          <a:prstGeom prst="rect">
            <a:avLst/>
          </a:prstGeom>
          <a:noFill/>
        </p:spPr>
        <p:txBody>
          <a:bodyPr wrap="square" rtlCol="0">
            <a:spAutoFit/>
          </a:bodyPr>
          <a:lstStyle/>
          <a:p>
            <a:r>
              <a:rPr lang="en-US" sz="2800" b="1" dirty="0"/>
              <a:t>Turf Removal </a:t>
            </a:r>
          </a:p>
        </p:txBody>
      </p:sp>
    </p:spTree>
    <p:extLst>
      <p:ext uri="{BB962C8B-B14F-4D97-AF65-F5344CB8AC3E}">
        <p14:creationId xmlns:p14="http://schemas.microsoft.com/office/powerpoint/2010/main" val="3169949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F917-4FE4-4B7E-9478-7F9DDB7E5AB5}"/>
              </a:ext>
            </a:extLst>
          </p:cNvPr>
          <p:cNvSpPr>
            <a:spLocks noGrp="1"/>
          </p:cNvSpPr>
          <p:nvPr>
            <p:ph type="title"/>
          </p:nvPr>
        </p:nvSpPr>
        <p:spPr/>
        <p:txBody>
          <a:bodyPr/>
          <a:lstStyle/>
          <a:p>
            <a:r>
              <a:rPr lang="en-US" dirty="0"/>
              <a:t>Digging Trenches </a:t>
            </a:r>
          </a:p>
        </p:txBody>
      </p:sp>
      <p:sp>
        <p:nvSpPr>
          <p:cNvPr id="3" name="Slide Number Placeholder 2">
            <a:extLst>
              <a:ext uri="{FF2B5EF4-FFF2-40B4-BE49-F238E27FC236}">
                <a16:creationId xmlns:a16="http://schemas.microsoft.com/office/drawing/2014/main" id="{88F3643F-F125-4297-A7EC-85BD73BD1C29}"/>
              </a:ext>
            </a:extLst>
          </p:cNvPr>
          <p:cNvSpPr>
            <a:spLocks noGrp="1"/>
          </p:cNvSpPr>
          <p:nvPr>
            <p:ph type="sldNum" sz="quarter" idx="10"/>
          </p:nvPr>
        </p:nvSpPr>
        <p:spPr/>
        <p:txBody>
          <a:bodyPr/>
          <a:lstStyle/>
          <a:p>
            <a:pPr algn="ctr"/>
            <a:fld id="{60E879C5-AE8C-412A-8AA2-F61684EAF3C7}" type="slidenum">
              <a:rPr lang="en-US" smtClean="0"/>
              <a:pPr algn="ctr"/>
              <a:t>14</a:t>
            </a:fld>
            <a:endParaRPr lang="en-US" dirty="0"/>
          </a:p>
        </p:txBody>
      </p:sp>
      <p:pic>
        <p:nvPicPr>
          <p:cNvPr id="6" name="Picture 5">
            <a:extLst>
              <a:ext uri="{FF2B5EF4-FFF2-40B4-BE49-F238E27FC236}">
                <a16:creationId xmlns:a16="http://schemas.microsoft.com/office/drawing/2014/main" id="{C8595805-4133-497C-A607-A57E54699FDD}"/>
              </a:ext>
            </a:extLst>
          </p:cNvPr>
          <p:cNvPicPr>
            <a:picLocks noChangeAspect="1"/>
          </p:cNvPicPr>
          <p:nvPr/>
        </p:nvPicPr>
        <p:blipFill>
          <a:blip r:embed="rId2"/>
          <a:stretch>
            <a:fillRect/>
          </a:stretch>
        </p:blipFill>
        <p:spPr>
          <a:xfrm>
            <a:off x="914400" y="2724633"/>
            <a:ext cx="6779340" cy="3218967"/>
          </a:xfrm>
          <a:prstGeom prst="rect">
            <a:avLst/>
          </a:prstGeom>
          <a:ln w="19050">
            <a:solidFill>
              <a:srgbClr val="FFC000"/>
            </a:solidFill>
          </a:ln>
        </p:spPr>
      </p:pic>
      <p:pic>
        <p:nvPicPr>
          <p:cNvPr id="5" name="Picture 4">
            <a:extLst>
              <a:ext uri="{FF2B5EF4-FFF2-40B4-BE49-F238E27FC236}">
                <a16:creationId xmlns:a16="http://schemas.microsoft.com/office/drawing/2014/main" id="{BB596B4D-B778-48BC-9E1B-8C7BE262D35B}"/>
              </a:ext>
            </a:extLst>
          </p:cNvPr>
          <p:cNvPicPr>
            <a:picLocks noChangeAspect="1"/>
          </p:cNvPicPr>
          <p:nvPr/>
        </p:nvPicPr>
        <p:blipFill>
          <a:blip r:embed="rId3"/>
          <a:stretch>
            <a:fillRect/>
          </a:stretch>
        </p:blipFill>
        <p:spPr>
          <a:xfrm>
            <a:off x="6096000" y="1337933"/>
            <a:ext cx="4877223" cy="3249450"/>
          </a:xfrm>
          <a:prstGeom prst="rect">
            <a:avLst/>
          </a:prstGeom>
          <a:ln w="19050">
            <a:solidFill>
              <a:srgbClr val="FFC000"/>
            </a:solidFill>
          </a:ln>
        </p:spPr>
      </p:pic>
    </p:spTree>
    <p:extLst>
      <p:ext uri="{BB962C8B-B14F-4D97-AF65-F5344CB8AC3E}">
        <p14:creationId xmlns:p14="http://schemas.microsoft.com/office/powerpoint/2010/main" val="2936529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37D3-9B23-4F22-A2C5-61401709E0C4}"/>
              </a:ext>
            </a:extLst>
          </p:cNvPr>
          <p:cNvSpPr>
            <a:spLocks noGrp="1"/>
          </p:cNvSpPr>
          <p:nvPr>
            <p:ph type="title"/>
          </p:nvPr>
        </p:nvSpPr>
        <p:spPr/>
        <p:txBody>
          <a:bodyPr/>
          <a:lstStyle/>
          <a:p>
            <a:r>
              <a:rPr lang="en-US" dirty="0"/>
              <a:t>Building Boxes</a:t>
            </a:r>
          </a:p>
        </p:txBody>
      </p:sp>
      <p:sp>
        <p:nvSpPr>
          <p:cNvPr id="3" name="Slide Number Placeholder 2">
            <a:extLst>
              <a:ext uri="{FF2B5EF4-FFF2-40B4-BE49-F238E27FC236}">
                <a16:creationId xmlns:a16="http://schemas.microsoft.com/office/drawing/2014/main" id="{175CA82E-4454-41FA-81ED-BAFD83FD9FD8}"/>
              </a:ext>
            </a:extLst>
          </p:cNvPr>
          <p:cNvSpPr>
            <a:spLocks noGrp="1"/>
          </p:cNvSpPr>
          <p:nvPr>
            <p:ph type="sldNum" sz="quarter" idx="10"/>
          </p:nvPr>
        </p:nvSpPr>
        <p:spPr/>
        <p:txBody>
          <a:bodyPr/>
          <a:lstStyle/>
          <a:p>
            <a:pPr algn="ctr"/>
            <a:fld id="{60E879C5-AE8C-412A-8AA2-F61684EAF3C7}" type="slidenum">
              <a:rPr lang="en-US" smtClean="0"/>
              <a:pPr algn="ctr"/>
              <a:t>15</a:t>
            </a:fld>
            <a:endParaRPr lang="en-US" dirty="0"/>
          </a:p>
        </p:txBody>
      </p:sp>
      <p:pic>
        <p:nvPicPr>
          <p:cNvPr id="5" name="Picture 4">
            <a:extLst>
              <a:ext uri="{FF2B5EF4-FFF2-40B4-BE49-F238E27FC236}">
                <a16:creationId xmlns:a16="http://schemas.microsoft.com/office/drawing/2014/main" id="{37844B0B-42DF-4DA1-8A04-C2501C3D175A}"/>
              </a:ext>
            </a:extLst>
          </p:cNvPr>
          <p:cNvPicPr>
            <a:picLocks noChangeAspect="1"/>
          </p:cNvPicPr>
          <p:nvPr/>
        </p:nvPicPr>
        <p:blipFill>
          <a:blip r:embed="rId2"/>
          <a:stretch>
            <a:fillRect/>
          </a:stretch>
        </p:blipFill>
        <p:spPr>
          <a:xfrm>
            <a:off x="4495800" y="1426463"/>
            <a:ext cx="4755292" cy="3566469"/>
          </a:xfrm>
          <a:prstGeom prst="rect">
            <a:avLst/>
          </a:prstGeom>
          <a:ln w="28575">
            <a:solidFill>
              <a:srgbClr val="00B050"/>
            </a:solidFill>
          </a:ln>
        </p:spPr>
      </p:pic>
      <p:pic>
        <p:nvPicPr>
          <p:cNvPr id="6" name="Picture 5">
            <a:extLst>
              <a:ext uri="{FF2B5EF4-FFF2-40B4-BE49-F238E27FC236}">
                <a16:creationId xmlns:a16="http://schemas.microsoft.com/office/drawing/2014/main" id="{AD85B102-6F94-42D9-A11A-D9C8AFE6814A}"/>
              </a:ext>
            </a:extLst>
          </p:cNvPr>
          <p:cNvPicPr>
            <a:picLocks noChangeAspect="1"/>
          </p:cNvPicPr>
          <p:nvPr/>
        </p:nvPicPr>
        <p:blipFill>
          <a:blip r:embed="rId3"/>
          <a:stretch>
            <a:fillRect/>
          </a:stretch>
        </p:blipFill>
        <p:spPr>
          <a:xfrm>
            <a:off x="8991600" y="3209698"/>
            <a:ext cx="2060627" cy="3084843"/>
          </a:xfrm>
          <a:prstGeom prst="rect">
            <a:avLst/>
          </a:prstGeom>
          <a:ln w="28575">
            <a:solidFill>
              <a:srgbClr val="FFC000"/>
            </a:solidFill>
          </a:ln>
        </p:spPr>
      </p:pic>
      <p:pic>
        <p:nvPicPr>
          <p:cNvPr id="7" name="Picture 6">
            <a:extLst>
              <a:ext uri="{FF2B5EF4-FFF2-40B4-BE49-F238E27FC236}">
                <a16:creationId xmlns:a16="http://schemas.microsoft.com/office/drawing/2014/main" id="{EB177BB4-D031-443C-91C0-0BB5F4D4939C}"/>
              </a:ext>
            </a:extLst>
          </p:cNvPr>
          <p:cNvPicPr>
            <a:picLocks noChangeAspect="1"/>
          </p:cNvPicPr>
          <p:nvPr/>
        </p:nvPicPr>
        <p:blipFill>
          <a:blip r:embed="rId4"/>
          <a:stretch>
            <a:fillRect/>
          </a:stretch>
        </p:blipFill>
        <p:spPr>
          <a:xfrm>
            <a:off x="1447800" y="2057400"/>
            <a:ext cx="2621507" cy="3932261"/>
          </a:xfrm>
          <a:prstGeom prst="rect">
            <a:avLst/>
          </a:prstGeom>
          <a:ln w="28575">
            <a:solidFill>
              <a:srgbClr val="FFC000"/>
            </a:solidFill>
          </a:ln>
        </p:spPr>
      </p:pic>
    </p:spTree>
    <p:extLst>
      <p:ext uri="{BB962C8B-B14F-4D97-AF65-F5344CB8AC3E}">
        <p14:creationId xmlns:p14="http://schemas.microsoft.com/office/powerpoint/2010/main" val="2259134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3AB2-B66D-4DE4-BD7C-D62EE3B1ED03}"/>
              </a:ext>
            </a:extLst>
          </p:cNvPr>
          <p:cNvSpPr>
            <a:spLocks noGrp="1"/>
          </p:cNvSpPr>
          <p:nvPr>
            <p:ph type="title"/>
          </p:nvPr>
        </p:nvSpPr>
        <p:spPr/>
        <p:txBody>
          <a:bodyPr/>
          <a:lstStyle/>
          <a:p>
            <a:r>
              <a:rPr lang="en-US" dirty="0"/>
              <a:t>Soil Preparations &amp; Plantings </a:t>
            </a:r>
          </a:p>
        </p:txBody>
      </p:sp>
      <p:sp>
        <p:nvSpPr>
          <p:cNvPr id="3" name="Slide Number Placeholder 2">
            <a:extLst>
              <a:ext uri="{FF2B5EF4-FFF2-40B4-BE49-F238E27FC236}">
                <a16:creationId xmlns:a16="http://schemas.microsoft.com/office/drawing/2014/main" id="{4F445007-C16F-4E93-95E5-F0538D55C9E3}"/>
              </a:ext>
            </a:extLst>
          </p:cNvPr>
          <p:cNvSpPr>
            <a:spLocks noGrp="1"/>
          </p:cNvSpPr>
          <p:nvPr>
            <p:ph type="sldNum" sz="quarter" idx="10"/>
          </p:nvPr>
        </p:nvSpPr>
        <p:spPr/>
        <p:txBody>
          <a:bodyPr/>
          <a:lstStyle/>
          <a:p>
            <a:pPr algn="ctr"/>
            <a:fld id="{60E879C5-AE8C-412A-8AA2-F61684EAF3C7}" type="slidenum">
              <a:rPr lang="en-US" smtClean="0"/>
              <a:pPr algn="ctr"/>
              <a:t>16</a:t>
            </a:fld>
            <a:endParaRPr lang="en-US" dirty="0"/>
          </a:p>
        </p:txBody>
      </p:sp>
      <p:pic>
        <p:nvPicPr>
          <p:cNvPr id="5" name="Picture 4">
            <a:extLst>
              <a:ext uri="{FF2B5EF4-FFF2-40B4-BE49-F238E27FC236}">
                <a16:creationId xmlns:a16="http://schemas.microsoft.com/office/drawing/2014/main" id="{03D1A907-C394-4D59-B2A9-D484BEC35951}"/>
              </a:ext>
            </a:extLst>
          </p:cNvPr>
          <p:cNvPicPr>
            <a:picLocks noChangeAspect="1"/>
          </p:cNvPicPr>
          <p:nvPr/>
        </p:nvPicPr>
        <p:blipFill>
          <a:blip r:embed="rId2"/>
          <a:stretch>
            <a:fillRect/>
          </a:stretch>
        </p:blipFill>
        <p:spPr>
          <a:xfrm>
            <a:off x="1219200" y="1905000"/>
            <a:ext cx="2664183" cy="2011854"/>
          </a:xfrm>
          <a:prstGeom prst="rect">
            <a:avLst/>
          </a:prstGeom>
        </p:spPr>
      </p:pic>
      <p:pic>
        <p:nvPicPr>
          <p:cNvPr id="6" name="Picture 5">
            <a:extLst>
              <a:ext uri="{FF2B5EF4-FFF2-40B4-BE49-F238E27FC236}">
                <a16:creationId xmlns:a16="http://schemas.microsoft.com/office/drawing/2014/main" id="{DD439F87-29BF-423B-9AB0-2AFB10D38F8C}"/>
              </a:ext>
            </a:extLst>
          </p:cNvPr>
          <p:cNvPicPr>
            <a:picLocks noChangeAspect="1"/>
          </p:cNvPicPr>
          <p:nvPr/>
        </p:nvPicPr>
        <p:blipFill>
          <a:blip r:embed="rId3"/>
          <a:stretch>
            <a:fillRect/>
          </a:stretch>
        </p:blipFill>
        <p:spPr>
          <a:xfrm>
            <a:off x="6604639" y="1898991"/>
            <a:ext cx="3407959" cy="2267909"/>
          </a:xfrm>
          <a:prstGeom prst="rect">
            <a:avLst/>
          </a:prstGeom>
          <a:ln w="28575">
            <a:solidFill>
              <a:srgbClr val="FFC000"/>
            </a:solidFill>
          </a:ln>
        </p:spPr>
      </p:pic>
      <p:pic>
        <p:nvPicPr>
          <p:cNvPr id="7" name="Picture 6">
            <a:extLst>
              <a:ext uri="{FF2B5EF4-FFF2-40B4-BE49-F238E27FC236}">
                <a16:creationId xmlns:a16="http://schemas.microsoft.com/office/drawing/2014/main" id="{A5E260C3-9F80-4009-9D79-A6AB00912AA7}"/>
              </a:ext>
            </a:extLst>
          </p:cNvPr>
          <p:cNvPicPr>
            <a:picLocks noChangeAspect="1"/>
          </p:cNvPicPr>
          <p:nvPr/>
        </p:nvPicPr>
        <p:blipFill>
          <a:blip r:embed="rId4"/>
          <a:stretch>
            <a:fillRect/>
          </a:stretch>
        </p:blipFill>
        <p:spPr>
          <a:xfrm>
            <a:off x="2252561" y="3810000"/>
            <a:ext cx="3261643" cy="2462997"/>
          </a:xfrm>
          <a:prstGeom prst="rect">
            <a:avLst/>
          </a:prstGeom>
          <a:ln>
            <a:solidFill>
              <a:srgbClr val="FFC000"/>
            </a:solidFill>
          </a:ln>
        </p:spPr>
      </p:pic>
      <p:pic>
        <p:nvPicPr>
          <p:cNvPr id="8" name="Picture 7">
            <a:extLst>
              <a:ext uri="{FF2B5EF4-FFF2-40B4-BE49-F238E27FC236}">
                <a16:creationId xmlns:a16="http://schemas.microsoft.com/office/drawing/2014/main" id="{4E817A76-525E-4BB4-8C11-3423E29451F4}"/>
              </a:ext>
            </a:extLst>
          </p:cNvPr>
          <p:cNvPicPr>
            <a:picLocks noChangeAspect="1"/>
          </p:cNvPicPr>
          <p:nvPr/>
        </p:nvPicPr>
        <p:blipFill>
          <a:blip r:embed="rId5"/>
          <a:stretch>
            <a:fillRect/>
          </a:stretch>
        </p:blipFill>
        <p:spPr>
          <a:xfrm>
            <a:off x="7524496" y="3816096"/>
            <a:ext cx="3261643" cy="2456901"/>
          </a:xfrm>
          <a:prstGeom prst="rect">
            <a:avLst/>
          </a:prstGeom>
        </p:spPr>
      </p:pic>
    </p:spTree>
    <p:extLst>
      <p:ext uri="{BB962C8B-B14F-4D97-AF65-F5344CB8AC3E}">
        <p14:creationId xmlns:p14="http://schemas.microsoft.com/office/powerpoint/2010/main" val="3228489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EE5A-F8DE-4CCA-865B-EDFAB2EAD663}"/>
              </a:ext>
            </a:extLst>
          </p:cNvPr>
          <p:cNvSpPr>
            <a:spLocks noGrp="1"/>
          </p:cNvSpPr>
          <p:nvPr>
            <p:ph type="title"/>
          </p:nvPr>
        </p:nvSpPr>
        <p:spPr/>
        <p:txBody>
          <a:bodyPr/>
          <a:lstStyle/>
          <a:p>
            <a:r>
              <a:rPr lang="en-US" dirty="0"/>
              <a:t>Dedications </a:t>
            </a:r>
          </a:p>
        </p:txBody>
      </p:sp>
      <p:sp>
        <p:nvSpPr>
          <p:cNvPr id="3" name="Slide Number Placeholder 2">
            <a:extLst>
              <a:ext uri="{FF2B5EF4-FFF2-40B4-BE49-F238E27FC236}">
                <a16:creationId xmlns:a16="http://schemas.microsoft.com/office/drawing/2014/main" id="{EA259474-32E9-4D0F-9F47-203BBFA13400}"/>
              </a:ext>
            </a:extLst>
          </p:cNvPr>
          <p:cNvSpPr>
            <a:spLocks noGrp="1"/>
          </p:cNvSpPr>
          <p:nvPr>
            <p:ph type="sldNum" sz="quarter" idx="10"/>
          </p:nvPr>
        </p:nvSpPr>
        <p:spPr/>
        <p:txBody>
          <a:bodyPr/>
          <a:lstStyle/>
          <a:p>
            <a:pPr algn="ctr"/>
            <a:fld id="{60E879C5-AE8C-412A-8AA2-F61684EAF3C7}" type="slidenum">
              <a:rPr lang="en-US" smtClean="0"/>
              <a:pPr algn="ctr"/>
              <a:t>17</a:t>
            </a:fld>
            <a:endParaRPr lang="en-US" dirty="0"/>
          </a:p>
        </p:txBody>
      </p:sp>
      <p:pic>
        <p:nvPicPr>
          <p:cNvPr id="5" name="Picture 4">
            <a:extLst>
              <a:ext uri="{FF2B5EF4-FFF2-40B4-BE49-F238E27FC236}">
                <a16:creationId xmlns:a16="http://schemas.microsoft.com/office/drawing/2014/main" id="{B997F188-5336-4C5C-A48A-E3CE7E75FC71}"/>
              </a:ext>
            </a:extLst>
          </p:cNvPr>
          <p:cNvPicPr>
            <a:picLocks noChangeAspect="1"/>
          </p:cNvPicPr>
          <p:nvPr/>
        </p:nvPicPr>
        <p:blipFill>
          <a:blip r:embed="rId2"/>
          <a:stretch>
            <a:fillRect/>
          </a:stretch>
        </p:blipFill>
        <p:spPr>
          <a:xfrm>
            <a:off x="889782" y="1636621"/>
            <a:ext cx="2694666" cy="1792379"/>
          </a:xfrm>
          <a:prstGeom prst="rect">
            <a:avLst/>
          </a:prstGeom>
        </p:spPr>
      </p:pic>
      <p:pic>
        <p:nvPicPr>
          <p:cNvPr id="7" name="Picture 6">
            <a:extLst>
              <a:ext uri="{FF2B5EF4-FFF2-40B4-BE49-F238E27FC236}">
                <a16:creationId xmlns:a16="http://schemas.microsoft.com/office/drawing/2014/main" id="{3B23005F-16E6-499C-A6F2-FEDDAF4863D4}"/>
              </a:ext>
            </a:extLst>
          </p:cNvPr>
          <p:cNvPicPr>
            <a:picLocks noChangeAspect="1"/>
          </p:cNvPicPr>
          <p:nvPr/>
        </p:nvPicPr>
        <p:blipFill>
          <a:blip r:embed="rId3"/>
          <a:stretch>
            <a:fillRect/>
          </a:stretch>
        </p:blipFill>
        <p:spPr>
          <a:xfrm>
            <a:off x="7674578" y="3581400"/>
            <a:ext cx="3304318" cy="2542252"/>
          </a:xfrm>
          <a:prstGeom prst="rect">
            <a:avLst/>
          </a:prstGeom>
        </p:spPr>
      </p:pic>
      <p:pic>
        <p:nvPicPr>
          <p:cNvPr id="8" name="Picture 7">
            <a:extLst>
              <a:ext uri="{FF2B5EF4-FFF2-40B4-BE49-F238E27FC236}">
                <a16:creationId xmlns:a16="http://schemas.microsoft.com/office/drawing/2014/main" id="{971E2F66-18CA-4290-AF9C-5F43C5DDF0B5}"/>
              </a:ext>
            </a:extLst>
          </p:cNvPr>
          <p:cNvPicPr>
            <a:picLocks noChangeAspect="1"/>
          </p:cNvPicPr>
          <p:nvPr/>
        </p:nvPicPr>
        <p:blipFill>
          <a:blip r:embed="rId4"/>
          <a:stretch>
            <a:fillRect/>
          </a:stretch>
        </p:blipFill>
        <p:spPr>
          <a:xfrm>
            <a:off x="1676400" y="3581400"/>
            <a:ext cx="3316511" cy="2505673"/>
          </a:xfrm>
          <a:prstGeom prst="rect">
            <a:avLst/>
          </a:prstGeom>
          <a:ln w="28575">
            <a:solidFill>
              <a:srgbClr val="00B050"/>
            </a:solidFill>
          </a:ln>
        </p:spPr>
      </p:pic>
      <p:pic>
        <p:nvPicPr>
          <p:cNvPr id="10" name="Picture 9">
            <a:extLst>
              <a:ext uri="{FF2B5EF4-FFF2-40B4-BE49-F238E27FC236}">
                <a16:creationId xmlns:a16="http://schemas.microsoft.com/office/drawing/2014/main" id="{1B8809A6-CB0B-4937-8342-682C8B8072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0600" y="1398896"/>
            <a:ext cx="2706806" cy="2030104"/>
          </a:xfrm>
          <a:prstGeom prst="rect">
            <a:avLst/>
          </a:prstGeom>
          <a:ln w="28575">
            <a:solidFill>
              <a:srgbClr val="00B050"/>
            </a:solidFill>
          </a:ln>
        </p:spPr>
      </p:pic>
      <p:pic>
        <p:nvPicPr>
          <p:cNvPr id="6" name="Picture 5">
            <a:extLst>
              <a:ext uri="{FF2B5EF4-FFF2-40B4-BE49-F238E27FC236}">
                <a16:creationId xmlns:a16="http://schemas.microsoft.com/office/drawing/2014/main" id="{7861898C-AEB6-4423-ACCC-2B71BB0E9F1A}"/>
              </a:ext>
            </a:extLst>
          </p:cNvPr>
          <p:cNvPicPr>
            <a:picLocks noChangeAspect="1"/>
          </p:cNvPicPr>
          <p:nvPr/>
        </p:nvPicPr>
        <p:blipFill>
          <a:blip r:embed="rId6"/>
          <a:stretch>
            <a:fillRect/>
          </a:stretch>
        </p:blipFill>
        <p:spPr>
          <a:xfrm>
            <a:off x="4613956" y="1981200"/>
            <a:ext cx="3304318" cy="2078916"/>
          </a:xfrm>
          <a:prstGeom prst="rect">
            <a:avLst/>
          </a:prstGeom>
        </p:spPr>
      </p:pic>
    </p:spTree>
    <p:extLst>
      <p:ext uri="{BB962C8B-B14F-4D97-AF65-F5344CB8AC3E}">
        <p14:creationId xmlns:p14="http://schemas.microsoft.com/office/powerpoint/2010/main" val="4206123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1D1A-5EE4-4824-898B-6C99671B0FBF}"/>
              </a:ext>
            </a:extLst>
          </p:cNvPr>
          <p:cNvSpPr>
            <a:spLocks noGrp="1"/>
          </p:cNvSpPr>
          <p:nvPr>
            <p:ph type="title"/>
          </p:nvPr>
        </p:nvSpPr>
        <p:spPr/>
        <p:txBody>
          <a:bodyPr/>
          <a:lstStyle/>
          <a:p>
            <a:r>
              <a:rPr lang="en-US" dirty="0"/>
              <a:t>Oak Park Elementary 	</a:t>
            </a:r>
          </a:p>
        </p:txBody>
      </p:sp>
      <p:sp>
        <p:nvSpPr>
          <p:cNvPr id="3" name="Slide Number Placeholder 2">
            <a:extLst>
              <a:ext uri="{FF2B5EF4-FFF2-40B4-BE49-F238E27FC236}">
                <a16:creationId xmlns:a16="http://schemas.microsoft.com/office/drawing/2014/main" id="{5790B197-FEFA-4124-8F79-E92314F9ABA1}"/>
              </a:ext>
            </a:extLst>
          </p:cNvPr>
          <p:cNvSpPr>
            <a:spLocks noGrp="1"/>
          </p:cNvSpPr>
          <p:nvPr>
            <p:ph type="sldNum" sz="quarter" idx="10"/>
          </p:nvPr>
        </p:nvSpPr>
        <p:spPr/>
        <p:txBody>
          <a:bodyPr/>
          <a:lstStyle/>
          <a:p>
            <a:pPr algn="ctr"/>
            <a:fld id="{60E879C5-AE8C-412A-8AA2-F61684EAF3C7}" type="slidenum">
              <a:rPr lang="en-US" smtClean="0"/>
              <a:pPr algn="ctr"/>
              <a:t>18</a:t>
            </a:fld>
            <a:endParaRPr lang="en-US" dirty="0"/>
          </a:p>
        </p:txBody>
      </p:sp>
      <p:sp>
        <p:nvSpPr>
          <p:cNvPr id="7" name="TextBox 6">
            <a:extLst>
              <a:ext uri="{FF2B5EF4-FFF2-40B4-BE49-F238E27FC236}">
                <a16:creationId xmlns:a16="http://schemas.microsoft.com/office/drawing/2014/main" id="{06E11698-8B81-4D96-85CE-BD94F56E72C2}"/>
              </a:ext>
            </a:extLst>
          </p:cNvPr>
          <p:cNvSpPr txBox="1"/>
          <p:nvPr/>
        </p:nvSpPr>
        <p:spPr>
          <a:xfrm>
            <a:off x="1828800" y="683567"/>
            <a:ext cx="1981200" cy="523220"/>
          </a:xfrm>
          <a:prstGeom prst="rect">
            <a:avLst/>
          </a:prstGeom>
          <a:noFill/>
        </p:spPr>
        <p:txBody>
          <a:bodyPr wrap="square" rtlCol="0">
            <a:spAutoFit/>
          </a:bodyPr>
          <a:lstStyle/>
          <a:p>
            <a:r>
              <a:rPr lang="en-US" sz="2800" dirty="0"/>
              <a:t>Fontana </a:t>
            </a:r>
          </a:p>
        </p:txBody>
      </p:sp>
      <p:pic>
        <p:nvPicPr>
          <p:cNvPr id="8" name="Picture 7">
            <a:extLst>
              <a:ext uri="{FF2B5EF4-FFF2-40B4-BE49-F238E27FC236}">
                <a16:creationId xmlns:a16="http://schemas.microsoft.com/office/drawing/2014/main" id="{9CBE604C-65CF-48E9-B17A-2E69BA461043}"/>
              </a:ext>
            </a:extLst>
          </p:cNvPr>
          <p:cNvPicPr>
            <a:picLocks noChangeAspect="1"/>
          </p:cNvPicPr>
          <p:nvPr/>
        </p:nvPicPr>
        <p:blipFill>
          <a:blip r:embed="rId2"/>
          <a:stretch>
            <a:fillRect/>
          </a:stretch>
        </p:blipFill>
        <p:spPr>
          <a:xfrm>
            <a:off x="1980843" y="2014583"/>
            <a:ext cx="8230313" cy="3353091"/>
          </a:xfrm>
          <a:prstGeom prst="rect">
            <a:avLst/>
          </a:prstGeom>
          <a:ln w="28575">
            <a:solidFill>
              <a:schemeClr val="accent2">
                <a:lumMod val="60000"/>
                <a:lumOff val="40000"/>
              </a:schemeClr>
            </a:solidFill>
          </a:ln>
        </p:spPr>
      </p:pic>
    </p:spTree>
    <p:extLst>
      <p:ext uri="{BB962C8B-B14F-4D97-AF65-F5344CB8AC3E}">
        <p14:creationId xmlns:p14="http://schemas.microsoft.com/office/powerpoint/2010/main" val="1021464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D91A-B1E3-4E6C-AB8A-C82126D49D32}"/>
              </a:ext>
            </a:extLst>
          </p:cNvPr>
          <p:cNvSpPr>
            <a:spLocks noGrp="1"/>
          </p:cNvSpPr>
          <p:nvPr>
            <p:ph type="title"/>
          </p:nvPr>
        </p:nvSpPr>
        <p:spPr/>
        <p:txBody>
          <a:bodyPr/>
          <a:lstStyle/>
          <a:p>
            <a:r>
              <a:rPr lang="en-US" dirty="0"/>
              <a:t>Ranch View </a:t>
            </a:r>
          </a:p>
        </p:txBody>
      </p:sp>
      <p:sp>
        <p:nvSpPr>
          <p:cNvPr id="3" name="Slide Number Placeholder 2">
            <a:extLst>
              <a:ext uri="{FF2B5EF4-FFF2-40B4-BE49-F238E27FC236}">
                <a16:creationId xmlns:a16="http://schemas.microsoft.com/office/drawing/2014/main" id="{AC29B1BE-A98F-43EE-8C90-F88327DB6B17}"/>
              </a:ext>
            </a:extLst>
          </p:cNvPr>
          <p:cNvSpPr>
            <a:spLocks noGrp="1"/>
          </p:cNvSpPr>
          <p:nvPr>
            <p:ph type="sldNum" sz="quarter" idx="10"/>
          </p:nvPr>
        </p:nvSpPr>
        <p:spPr/>
        <p:txBody>
          <a:bodyPr/>
          <a:lstStyle/>
          <a:p>
            <a:pPr algn="ctr"/>
            <a:fld id="{60E879C5-AE8C-412A-8AA2-F61684EAF3C7}" type="slidenum">
              <a:rPr lang="en-US" smtClean="0"/>
              <a:pPr algn="ctr"/>
              <a:t>19</a:t>
            </a:fld>
            <a:endParaRPr lang="en-US" dirty="0"/>
          </a:p>
        </p:txBody>
      </p:sp>
      <p:sp>
        <p:nvSpPr>
          <p:cNvPr id="5" name="TextBox 4">
            <a:extLst>
              <a:ext uri="{FF2B5EF4-FFF2-40B4-BE49-F238E27FC236}">
                <a16:creationId xmlns:a16="http://schemas.microsoft.com/office/drawing/2014/main" id="{F50E9D68-5525-4BE9-9F31-CCC24889E0E6}"/>
              </a:ext>
            </a:extLst>
          </p:cNvPr>
          <p:cNvSpPr txBox="1"/>
          <p:nvPr/>
        </p:nvSpPr>
        <p:spPr>
          <a:xfrm>
            <a:off x="762000" y="510570"/>
            <a:ext cx="2362200" cy="523220"/>
          </a:xfrm>
          <a:prstGeom prst="rect">
            <a:avLst/>
          </a:prstGeom>
          <a:noFill/>
        </p:spPr>
        <p:txBody>
          <a:bodyPr wrap="square" rtlCol="0">
            <a:spAutoFit/>
          </a:bodyPr>
          <a:lstStyle/>
          <a:p>
            <a:r>
              <a:rPr lang="en-US" sz="2800" dirty="0"/>
              <a:t>Ontario</a:t>
            </a:r>
            <a:r>
              <a:rPr lang="en-US" dirty="0"/>
              <a:t> </a:t>
            </a:r>
          </a:p>
        </p:txBody>
      </p:sp>
      <p:pic>
        <p:nvPicPr>
          <p:cNvPr id="6" name="Picture 5">
            <a:extLst>
              <a:ext uri="{FF2B5EF4-FFF2-40B4-BE49-F238E27FC236}">
                <a16:creationId xmlns:a16="http://schemas.microsoft.com/office/drawing/2014/main" id="{56F1A1B7-C646-49CC-AF41-E74C9302C5FD}"/>
              </a:ext>
            </a:extLst>
          </p:cNvPr>
          <p:cNvPicPr>
            <a:picLocks noChangeAspect="1"/>
          </p:cNvPicPr>
          <p:nvPr/>
        </p:nvPicPr>
        <p:blipFill>
          <a:blip r:embed="rId2"/>
          <a:stretch>
            <a:fillRect/>
          </a:stretch>
        </p:blipFill>
        <p:spPr>
          <a:xfrm>
            <a:off x="975173" y="2224916"/>
            <a:ext cx="4298053" cy="2865368"/>
          </a:xfrm>
          <a:prstGeom prst="rect">
            <a:avLst/>
          </a:prstGeom>
          <a:ln w="19050">
            <a:solidFill>
              <a:srgbClr val="00B050"/>
            </a:solidFill>
          </a:ln>
        </p:spPr>
      </p:pic>
      <p:pic>
        <p:nvPicPr>
          <p:cNvPr id="7" name="Picture 6">
            <a:extLst>
              <a:ext uri="{FF2B5EF4-FFF2-40B4-BE49-F238E27FC236}">
                <a16:creationId xmlns:a16="http://schemas.microsoft.com/office/drawing/2014/main" id="{D593305B-D661-43AD-B91C-6170B38F35A9}"/>
              </a:ext>
            </a:extLst>
          </p:cNvPr>
          <p:cNvPicPr>
            <a:picLocks noChangeAspect="1"/>
          </p:cNvPicPr>
          <p:nvPr/>
        </p:nvPicPr>
        <p:blipFill>
          <a:blip r:embed="rId3"/>
          <a:stretch>
            <a:fillRect/>
          </a:stretch>
        </p:blipFill>
        <p:spPr>
          <a:xfrm>
            <a:off x="6674747" y="2212724"/>
            <a:ext cx="4298053" cy="2865368"/>
          </a:xfrm>
          <a:prstGeom prst="rect">
            <a:avLst/>
          </a:prstGeom>
          <a:ln w="19050">
            <a:solidFill>
              <a:schemeClr val="accent2">
                <a:lumMod val="60000"/>
                <a:lumOff val="40000"/>
              </a:schemeClr>
            </a:solidFill>
          </a:ln>
        </p:spPr>
      </p:pic>
    </p:spTree>
    <p:extLst>
      <p:ext uri="{BB962C8B-B14F-4D97-AF65-F5344CB8AC3E}">
        <p14:creationId xmlns:p14="http://schemas.microsoft.com/office/powerpoint/2010/main" val="1536838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CC62E-6002-4E1F-968F-82918A1EAE1D}"/>
              </a:ext>
            </a:extLst>
          </p:cNvPr>
          <p:cNvSpPr>
            <a:spLocks noGrp="1"/>
          </p:cNvSpPr>
          <p:nvPr>
            <p:ph type="title"/>
          </p:nvPr>
        </p:nvSpPr>
        <p:spPr/>
        <p:txBody>
          <a:bodyPr/>
          <a:lstStyle/>
          <a:p>
            <a:r>
              <a:rPr lang="en-US" dirty="0">
                <a:latin typeface="Century Schoolbook" panose="02040604050505020304" pitchFamily="18" charset="0"/>
              </a:rPr>
              <a:t>Program Partners &amp; Sponsors </a:t>
            </a:r>
          </a:p>
        </p:txBody>
      </p:sp>
      <p:sp>
        <p:nvSpPr>
          <p:cNvPr id="3" name="Slide Number Placeholder 2">
            <a:extLst>
              <a:ext uri="{FF2B5EF4-FFF2-40B4-BE49-F238E27FC236}">
                <a16:creationId xmlns:a16="http://schemas.microsoft.com/office/drawing/2014/main" id="{AEA375DD-69E3-4DFC-9571-125F66430441}"/>
              </a:ext>
            </a:extLst>
          </p:cNvPr>
          <p:cNvSpPr>
            <a:spLocks noGrp="1"/>
          </p:cNvSpPr>
          <p:nvPr>
            <p:ph type="sldNum" sz="quarter" idx="10"/>
          </p:nvPr>
        </p:nvSpPr>
        <p:spPr/>
        <p:txBody>
          <a:bodyPr/>
          <a:lstStyle/>
          <a:p>
            <a:pPr algn="ctr"/>
            <a:fld id="{60E879C5-AE8C-412A-8AA2-F61684EAF3C7}" type="slidenum">
              <a:rPr lang="en-US" smtClean="0"/>
              <a:pPr algn="ctr"/>
              <a:t>2</a:t>
            </a:fld>
            <a:endParaRPr lang="en-US" dirty="0"/>
          </a:p>
        </p:txBody>
      </p:sp>
      <p:pic>
        <p:nvPicPr>
          <p:cNvPr id="5" name="Picture 4">
            <a:extLst>
              <a:ext uri="{FF2B5EF4-FFF2-40B4-BE49-F238E27FC236}">
                <a16:creationId xmlns:a16="http://schemas.microsoft.com/office/drawing/2014/main" id="{27438061-BFBD-4A3D-B115-D5FDA73B24A1}"/>
              </a:ext>
            </a:extLst>
          </p:cNvPr>
          <p:cNvPicPr>
            <a:picLocks noChangeAspect="1"/>
          </p:cNvPicPr>
          <p:nvPr/>
        </p:nvPicPr>
        <p:blipFill>
          <a:blip r:embed="rId2"/>
          <a:stretch>
            <a:fillRect/>
          </a:stretch>
        </p:blipFill>
        <p:spPr>
          <a:xfrm>
            <a:off x="457200" y="1828800"/>
            <a:ext cx="1603387" cy="1761897"/>
          </a:xfrm>
          <a:prstGeom prst="rect">
            <a:avLst/>
          </a:prstGeom>
        </p:spPr>
      </p:pic>
      <p:pic>
        <p:nvPicPr>
          <p:cNvPr id="7" name="Picture 6">
            <a:extLst>
              <a:ext uri="{FF2B5EF4-FFF2-40B4-BE49-F238E27FC236}">
                <a16:creationId xmlns:a16="http://schemas.microsoft.com/office/drawing/2014/main" id="{F2C3DE05-5407-4A71-8FC4-061A391BD68A}"/>
              </a:ext>
            </a:extLst>
          </p:cNvPr>
          <p:cNvPicPr>
            <a:picLocks noChangeAspect="1"/>
          </p:cNvPicPr>
          <p:nvPr/>
        </p:nvPicPr>
        <p:blipFill>
          <a:blip r:embed="rId3"/>
          <a:stretch>
            <a:fillRect/>
          </a:stretch>
        </p:blipFill>
        <p:spPr>
          <a:xfrm>
            <a:off x="1143000" y="4622343"/>
            <a:ext cx="1597290" cy="1201016"/>
          </a:xfrm>
          <a:prstGeom prst="rect">
            <a:avLst/>
          </a:prstGeom>
        </p:spPr>
      </p:pic>
      <p:pic>
        <p:nvPicPr>
          <p:cNvPr id="8" name="Picture 7">
            <a:extLst>
              <a:ext uri="{FF2B5EF4-FFF2-40B4-BE49-F238E27FC236}">
                <a16:creationId xmlns:a16="http://schemas.microsoft.com/office/drawing/2014/main" id="{649342AE-F5F0-4684-BBC8-F158B5346A12}"/>
              </a:ext>
            </a:extLst>
          </p:cNvPr>
          <p:cNvPicPr>
            <a:picLocks noChangeAspect="1"/>
          </p:cNvPicPr>
          <p:nvPr/>
        </p:nvPicPr>
        <p:blipFill>
          <a:blip r:embed="rId4"/>
          <a:stretch>
            <a:fillRect/>
          </a:stretch>
        </p:blipFill>
        <p:spPr>
          <a:xfrm>
            <a:off x="10131412" y="1676400"/>
            <a:ext cx="1450974" cy="1566808"/>
          </a:xfrm>
          <a:prstGeom prst="rect">
            <a:avLst/>
          </a:prstGeom>
        </p:spPr>
      </p:pic>
      <p:pic>
        <p:nvPicPr>
          <p:cNvPr id="9" name="Picture 8">
            <a:extLst>
              <a:ext uri="{FF2B5EF4-FFF2-40B4-BE49-F238E27FC236}">
                <a16:creationId xmlns:a16="http://schemas.microsoft.com/office/drawing/2014/main" id="{3E9CAF09-186D-4329-BE99-C5B94A35E28C}"/>
              </a:ext>
            </a:extLst>
          </p:cNvPr>
          <p:cNvPicPr>
            <a:picLocks noChangeAspect="1"/>
          </p:cNvPicPr>
          <p:nvPr/>
        </p:nvPicPr>
        <p:blipFill>
          <a:blip r:embed="rId5"/>
          <a:stretch>
            <a:fillRect/>
          </a:stretch>
        </p:blipFill>
        <p:spPr>
          <a:xfrm>
            <a:off x="7338206" y="3458104"/>
            <a:ext cx="1371719" cy="1371719"/>
          </a:xfrm>
          <a:prstGeom prst="rect">
            <a:avLst/>
          </a:prstGeom>
        </p:spPr>
      </p:pic>
      <p:pic>
        <p:nvPicPr>
          <p:cNvPr id="10" name="Picture 9">
            <a:extLst>
              <a:ext uri="{FF2B5EF4-FFF2-40B4-BE49-F238E27FC236}">
                <a16:creationId xmlns:a16="http://schemas.microsoft.com/office/drawing/2014/main" id="{17A808F9-E2D5-411C-8EA4-3153B39F0F02}"/>
              </a:ext>
            </a:extLst>
          </p:cNvPr>
          <p:cNvPicPr>
            <a:picLocks noChangeAspect="1"/>
          </p:cNvPicPr>
          <p:nvPr/>
        </p:nvPicPr>
        <p:blipFill>
          <a:blip r:embed="rId6"/>
          <a:stretch>
            <a:fillRect/>
          </a:stretch>
        </p:blipFill>
        <p:spPr>
          <a:xfrm>
            <a:off x="4267200" y="4668067"/>
            <a:ext cx="2048434" cy="1109568"/>
          </a:xfrm>
          <a:prstGeom prst="rect">
            <a:avLst/>
          </a:prstGeom>
        </p:spPr>
      </p:pic>
      <p:pic>
        <p:nvPicPr>
          <p:cNvPr id="11" name="Picture 10">
            <a:extLst>
              <a:ext uri="{FF2B5EF4-FFF2-40B4-BE49-F238E27FC236}">
                <a16:creationId xmlns:a16="http://schemas.microsoft.com/office/drawing/2014/main" id="{24D6AFDD-E739-4FF0-BFBC-073DF5A18650}"/>
              </a:ext>
            </a:extLst>
          </p:cNvPr>
          <p:cNvPicPr>
            <a:picLocks noChangeAspect="1"/>
          </p:cNvPicPr>
          <p:nvPr/>
        </p:nvPicPr>
        <p:blipFill>
          <a:blip r:embed="rId7"/>
          <a:stretch>
            <a:fillRect/>
          </a:stretch>
        </p:blipFill>
        <p:spPr>
          <a:xfrm>
            <a:off x="2578330" y="3171237"/>
            <a:ext cx="1959656" cy="972727"/>
          </a:xfrm>
          <a:prstGeom prst="rect">
            <a:avLst/>
          </a:prstGeom>
        </p:spPr>
      </p:pic>
      <p:pic>
        <p:nvPicPr>
          <p:cNvPr id="12" name="Picture 11">
            <a:extLst>
              <a:ext uri="{FF2B5EF4-FFF2-40B4-BE49-F238E27FC236}">
                <a16:creationId xmlns:a16="http://schemas.microsoft.com/office/drawing/2014/main" id="{D6D9D04A-0F75-4EA0-935F-DC05BF1B70EF}"/>
              </a:ext>
            </a:extLst>
          </p:cNvPr>
          <p:cNvPicPr>
            <a:picLocks noChangeAspect="1"/>
          </p:cNvPicPr>
          <p:nvPr/>
        </p:nvPicPr>
        <p:blipFill>
          <a:blip r:embed="rId8"/>
          <a:stretch>
            <a:fillRect/>
          </a:stretch>
        </p:blipFill>
        <p:spPr>
          <a:xfrm>
            <a:off x="6705600" y="6172181"/>
            <a:ext cx="4456562" cy="457240"/>
          </a:xfrm>
          <a:prstGeom prst="rect">
            <a:avLst/>
          </a:prstGeom>
        </p:spPr>
      </p:pic>
      <p:pic>
        <p:nvPicPr>
          <p:cNvPr id="13" name="Picture 12">
            <a:extLst>
              <a:ext uri="{FF2B5EF4-FFF2-40B4-BE49-F238E27FC236}">
                <a16:creationId xmlns:a16="http://schemas.microsoft.com/office/drawing/2014/main" id="{7ABC77D5-368A-4E40-9074-9F90A1B313E8}"/>
              </a:ext>
            </a:extLst>
          </p:cNvPr>
          <p:cNvPicPr>
            <a:picLocks noChangeAspect="1"/>
          </p:cNvPicPr>
          <p:nvPr/>
        </p:nvPicPr>
        <p:blipFill>
          <a:blip r:embed="rId9"/>
          <a:stretch>
            <a:fillRect/>
          </a:stretch>
        </p:blipFill>
        <p:spPr>
          <a:xfrm>
            <a:off x="8768839" y="4963748"/>
            <a:ext cx="2719052" cy="859611"/>
          </a:xfrm>
          <a:prstGeom prst="rect">
            <a:avLst/>
          </a:prstGeom>
        </p:spPr>
      </p:pic>
      <p:pic>
        <p:nvPicPr>
          <p:cNvPr id="14" name="Picture 13">
            <a:extLst>
              <a:ext uri="{FF2B5EF4-FFF2-40B4-BE49-F238E27FC236}">
                <a16:creationId xmlns:a16="http://schemas.microsoft.com/office/drawing/2014/main" id="{DCE962F4-7AD5-4A42-B8AF-8C672B95476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55729" y="1828800"/>
            <a:ext cx="1566808" cy="1566808"/>
          </a:xfrm>
          <a:prstGeom prst="rect">
            <a:avLst/>
          </a:prstGeom>
        </p:spPr>
      </p:pic>
      <p:pic>
        <p:nvPicPr>
          <p:cNvPr id="18" name="Picture 17">
            <a:extLst>
              <a:ext uri="{FF2B5EF4-FFF2-40B4-BE49-F238E27FC236}">
                <a16:creationId xmlns:a16="http://schemas.microsoft.com/office/drawing/2014/main" id="{4DB92606-A6CB-403E-8B57-AD85F87F50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86600" y="1859378"/>
            <a:ext cx="2655900" cy="1200852"/>
          </a:xfrm>
          <a:prstGeom prst="rect">
            <a:avLst/>
          </a:prstGeom>
        </p:spPr>
      </p:pic>
    </p:spTree>
    <p:extLst>
      <p:ext uri="{BB962C8B-B14F-4D97-AF65-F5344CB8AC3E}">
        <p14:creationId xmlns:p14="http://schemas.microsoft.com/office/powerpoint/2010/main" val="1731118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14134-A9F0-4E80-BDA4-2C66AE73FAC4}"/>
              </a:ext>
            </a:extLst>
          </p:cNvPr>
          <p:cNvSpPr>
            <a:spLocks noGrp="1"/>
          </p:cNvSpPr>
          <p:nvPr>
            <p:ph type="title"/>
          </p:nvPr>
        </p:nvSpPr>
        <p:spPr/>
        <p:txBody>
          <a:bodyPr/>
          <a:lstStyle/>
          <a:p>
            <a:r>
              <a:rPr lang="en-US" dirty="0"/>
              <a:t>Eagle Canyon </a:t>
            </a:r>
          </a:p>
        </p:txBody>
      </p:sp>
      <p:sp>
        <p:nvSpPr>
          <p:cNvPr id="3" name="Slide Number Placeholder 2">
            <a:extLst>
              <a:ext uri="{FF2B5EF4-FFF2-40B4-BE49-F238E27FC236}">
                <a16:creationId xmlns:a16="http://schemas.microsoft.com/office/drawing/2014/main" id="{A5658D85-06E9-4005-9498-E695E4B6239D}"/>
              </a:ext>
            </a:extLst>
          </p:cNvPr>
          <p:cNvSpPr>
            <a:spLocks noGrp="1"/>
          </p:cNvSpPr>
          <p:nvPr>
            <p:ph type="sldNum" sz="quarter" idx="10"/>
          </p:nvPr>
        </p:nvSpPr>
        <p:spPr/>
        <p:txBody>
          <a:bodyPr/>
          <a:lstStyle/>
          <a:p>
            <a:pPr algn="ctr"/>
            <a:fld id="{60E879C5-AE8C-412A-8AA2-F61684EAF3C7}" type="slidenum">
              <a:rPr lang="en-US" smtClean="0"/>
              <a:pPr algn="ctr"/>
              <a:t>20</a:t>
            </a:fld>
            <a:endParaRPr lang="en-US" dirty="0"/>
          </a:p>
        </p:txBody>
      </p:sp>
      <p:sp>
        <p:nvSpPr>
          <p:cNvPr id="5" name="TextBox 4">
            <a:extLst>
              <a:ext uri="{FF2B5EF4-FFF2-40B4-BE49-F238E27FC236}">
                <a16:creationId xmlns:a16="http://schemas.microsoft.com/office/drawing/2014/main" id="{C7F3526E-C465-443D-A18E-527803B521D3}"/>
              </a:ext>
            </a:extLst>
          </p:cNvPr>
          <p:cNvSpPr txBox="1"/>
          <p:nvPr/>
        </p:nvSpPr>
        <p:spPr>
          <a:xfrm>
            <a:off x="762000" y="533400"/>
            <a:ext cx="2133600" cy="523220"/>
          </a:xfrm>
          <a:prstGeom prst="rect">
            <a:avLst/>
          </a:prstGeom>
          <a:noFill/>
        </p:spPr>
        <p:txBody>
          <a:bodyPr wrap="square" rtlCol="0">
            <a:spAutoFit/>
          </a:bodyPr>
          <a:lstStyle/>
          <a:p>
            <a:r>
              <a:rPr lang="en-US" sz="2800" dirty="0"/>
              <a:t>Chino Hills </a:t>
            </a:r>
          </a:p>
        </p:txBody>
      </p:sp>
      <p:pic>
        <p:nvPicPr>
          <p:cNvPr id="7" name="Picture 6">
            <a:extLst>
              <a:ext uri="{FF2B5EF4-FFF2-40B4-BE49-F238E27FC236}">
                <a16:creationId xmlns:a16="http://schemas.microsoft.com/office/drawing/2014/main" id="{C992D93C-9673-44F2-BBE7-30B21B1755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2362200"/>
            <a:ext cx="4572000" cy="3429000"/>
          </a:xfrm>
          <a:prstGeom prst="rect">
            <a:avLst/>
          </a:prstGeom>
          <a:ln w="19050">
            <a:solidFill>
              <a:srgbClr val="00B050"/>
            </a:solidFill>
          </a:ln>
        </p:spPr>
      </p:pic>
      <p:pic>
        <p:nvPicPr>
          <p:cNvPr id="9" name="Picture 8">
            <a:extLst>
              <a:ext uri="{FF2B5EF4-FFF2-40B4-BE49-F238E27FC236}">
                <a16:creationId xmlns:a16="http://schemas.microsoft.com/office/drawing/2014/main" id="{E297F6E5-611A-49AE-ABE8-264303B26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192" y="2412492"/>
            <a:ext cx="4437888" cy="3328416"/>
          </a:xfrm>
          <a:prstGeom prst="rect">
            <a:avLst/>
          </a:prstGeom>
          <a:ln w="19050">
            <a:solidFill>
              <a:schemeClr val="accent2">
                <a:lumMod val="60000"/>
                <a:lumOff val="40000"/>
              </a:schemeClr>
            </a:solidFill>
          </a:ln>
        </p:spPr>
      </p:pic>
    </p:spTree>
    <p:extLst>
      <p:ext uri="{BB962C8B-B14F-4D97-AF65-F5344CB8AC3E}">
        <p14:creationId xmlns:p14="http://schemas.microsoft.com/office/powerpoint/2010/main" val="568079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BFF4D-BE33-419F-8ADF-02ACEA7B3E75}"/>
              </a:ext>
            </a:extLst>
          </p:cNvPr>
          <p:cNvSpPr>
            <a:spLocks noGrp="1"/>
          </p:cNvSpPr>
          <p:nvPr>
            <p:ph type="title"/>
          </p:nvPr>
        </p:nvSpPr>
        <p:spPr/>
        <p:txBody>
          <a:bodyPr/>
          <a:lstStyle/>
          <a:p>
            <a:r>
              <a:rPr lang="en-US" dirty="0">
                <a:latin typeface="Century Schoolbook" panose="02040604050505020304" pitchFamily="18" charset="0"/>
              </a:rPr>
              <a:t>Application Walk-Thru </a:t>
            </a:r>
          </a:p>
        </p:txBody>
      </p:sp>
      <p:sp>
        <p:nvSpPr>
          <p:cNvPr id="3" name="Slide Number Placeholder 2">
            <a:extLst>
              <a:ext uri="{FF2B5EF4-FFF2-40B4-BE49-F238E27FC236}">
                <a16:creationId xmlns:a16="http://schemas.microsoft.com/office/drawing/2014/main" id="{2889A0AF-9964-485D-9748-7D4C6F6D4483}"/>
              </a:ext>
            </a:extLst>
          </p:cNvPr>
          <p:cNvSpPr>
            <a:spLocks noGrp="1"/>
          </p:cNvSpPr>
          <p:nvPr>
            <p:ph type="sldNum" sz="quarter" idx="10"/>
          </p:nvPr>
        </p:nvSpPr>
        <p:spPr/>
        <p:txBody>
          <a:bodyPr/>
          <a:lstStyle/>
          <a:p>
            <a:pPr algn="ctr"/>
            <a:fld id="{60E879C5-AE8C-412A-8AA2-F61684EAF3C7}" type="slidenum">
              <a:rPr lang="en-US" smtClean="0"/>
              <a:pPr algn="ctr"/>
              <a:t>21</a:t>
            </a:fld>
            <a:endParaRPr lang="en-US" dirty="0"/>
          </a:p>
        </p:txBody>
      </p:sp>
      <p:sp>
        <p:nvSpPr>
          <p:cNvPr id="11" name="TextBox 10">
            <a:extLst>
              <a:ext uri="{FF2B5EF4-FFF2-40B4-BE49-F238E27FC236}">
                <a16:creationId xmlns:a16="http://schemas.microsoft.com/office/drawing/2014/main" id="{81797D29-0508-48FE-B9A5-0CAF2BEDEFC7}"/>
              </a:ext>
            </a:extLst>
          </p:cNvPr>
          <p:cNvSpPr txBox="1"/>
          <p:nvPr/>
        </p:nvSpPr>
        <p:spPr>
          <a:xfrm>
            <a:off x="6553200" y="5867400"/>
            <a:ext cx="5382667" cy="584775"/>
          </a:xfrm>
          <a:prstGeom prst="rect">
            <a:avLst/>
          </a:prstGeom>
          <a:noFill/>
        </p:spPr>
        <p:txBody>
          <a:bodyPr wrap="square" rtlCol="0">
            <a:spAutoFit/>
          </a:bodyPr>
          <a:lstStyle/>
          <a:p>
            <a:r>
              <a:rPr lang="en-US" sz="3200" b="1" dirty="0">
                <a:solidFill>
                  <a:srgbClr val="FF0000"/>
                </a:solidFill>
              </a:rPr>
              <a:t>Deadline: March 29, 2018</a:t>
            </a:r>
          </a:p>
        </p:txBody>
      </p:sp>
      <p:pic>
        <p:nvPicPr>
          <p:cNvPr id="7" name="Picture 6">
            <a:extLst>
              <a:ext uri="{FF2B5EF4-FFF2-40B4-BE49-F238E27FC236}">
                <a16:creationId xmlns:a16="http://schemas.microsoft.com/office/drawing/2014/main" id="{006480D6-02EF-44C9-8219-AA6F97AA58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6460" y="1034432"/>
            <a:ext cx="4146740" cy="5366369"/>
          </a:xfrm>
          <a:prstGeom prst="rect">
            <a:avLst/>
          </a:prstGeom>
        </p:spPr>
      </p:pic>
      <p:pic>
        <p:nvPicPr>
          <p:cNvPr id="12" name="Picture 11">
            <a:extLst>
              <a:ext uri="{FF2B5EF4-FFF2-40B4-BE49-F238E27FC236}">
                <a16:creationId xmlns:a16="http://schemas.microsoft.com/office/drawing/2014/main" id="{19967273-3A4C-443E-B1E3-456DBA011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1964" y="685800"/>
            <a:ext cx="4062845" cy="5257800"/>
          </a:xfrm>
          <a:prstGeom prst="rect">
            <a:avLst/>
          </a:prstGeom>
        </p:spPr>
      </p:pic>
    </p:spTree>
    <p:extLst>
      <p:ext uri="{BB962C8B-B14F-4D97-AF65-F5344CB8AC3E}">
        <p14:creationId xmlns:p14="http://schemas.microsoft.com/office/powerpoint/2010/main" val="2064688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D01A37-09FC-4B54-8D72-34768FEE4EEC}"/>
              </a:ext>
            </a:extLst>
          </p:cNvPr>
          <p:cNvSpPr>
            <a:spLocks noGrp="1"/>
          </p:cNvSpPr>
          <p:nvPr>
            <p:ph idx="1"/>
          </p:nvPr>
        </p:nvSpPr>
        <p:spPr>
          <a:xfrm>
            <a:off x="0" y="2201409"/>
            <a:ext cx="12192000" cy="2599191"/>
          </a:xfrm>
        </p:spPr>
        <p:txBody>
          <a:bodyPr/>
          <a:lstStyle/>
          <a:p>
            <a:pPr marL="0" lvl="0" indent="0" algn="ctr">
              <a:spcBef>
                <a:spcPts val="600"/>
              </a:spcBef>
              <a:buClr>
                <a:srgbClr val="FE8637"/>
              </a:buClr>
              <a:buSzPct val="70000"/>
              <a:buNone/>
            </a:pPr>
            <a:r>
              <a:rPr lang="en-US" sz="2400" dirty="0">
                <a:solidFill>
                  <a:prstClr val="black"/>
                </a:solidFill>
                <a:latin typeface="Century Schoolbook"/>
                <a:cs typeface="+mn-cs"/>
              </a:rPr>
              <a:t>	</a:t>
            </a:r>
            <a:r>
              <a:rPr lang="en-US" sz="9600" b="1" dirty="0">
                <a:solidFill>
                  <a:srgbClr val="92D050"/>
                </a:solidFill>
                <a:latin typeface="Century Schoolbook"/>
                <a:cs typeface="+mn-cs"/>
              </a:rPr>
              <a:t>Questions</a:t>
            </a:r>
          </a:p>
          <a:p>
            <a:endParaRPr lang="en-US" dirty="0"/>
          </a:p>
        </p:txBody>
      </p:sp>
      <p:sp>
        <p:nvSpPr>
          <p:cNvPr id="4" name="Slide Number Placeholder 3">
            <a:extLst>
              <a:ext uri="{FF2B5EF4-FFF2-40B4-BE49-F238E27FC236}">
                <a16:creationId xmlns:a16="http://schemas.microsoft.com/office/drawing/2014/main" id="{EFA6C147-4491-452E-99C6-2FA7B54E6989}"/>
              </a:ext>
            </a:extLst>
          </p:cNvPr>
          <p:cNvSpPr>
            <a:spLocks noGrp="1"/>
          </p:cNvSpPr>
          <p:nvPr>
            <p:ph type="sldNum" sz="quarter" idx="12"/>
          </p:nvPr>
        </p:nvSpPr>
        <p:spPr/>
        <p:txBody>
          <a:bodyPr/>
          <a:lstStyle/>
          <a:p>
            <a:pPr algn="ctr"/>
            <a:fld id="{17744228-44C3-4F10-A146-6189D2F0A0C3}" type="slidenum">
              <a:rPr lang="en-US" smtClean="0"/>
              <a:pPr algn="ctr"/>
              <a:t>22</a:t>
            </a:fld>
            <a:endParaRPr lang="en-US" dirty="0"/>
          </a:p>
        </p:txBody>
      </p:sp>
      <p:pic>
        <p:nvPicPr>
          <p:cNvPr id="6" name="Picture 5">
            <a:extLst>
              <a:ext uri="{FF2B5EF4-FFF2-40B4-BE49-F238E27FC236}">
                <a16:creationId xmlns:a16="http://schemas.microsoft.com/office/drawing/2014/main" id="{E57AAB65-1BC3-4A09-8F73-3376FF5FE4C4}"/>
              </a:ext>
            </a:extLst>
          </p:cNvPr>
          <p:cNvPicPr>
            <a:picLocks noChangeAspect="1"/>
          </p:cNvPicPr>
          <p:nvPr/>
        </p:nvPicPr>
        <p:blipFill>
          <a:blip r:embed="rId2"/>
          <a:stretch>
            <a:fillRect/>
          </a:stretch>
        </p:blipFill>
        <p:spPr>
          <a:xfrm>
            <a:off x="2209800" y="4419600"/>
            <a:ext cx="8229598" cy="1350924"/>
          </a:xfrm>
          <a:prstGeom prst="rect">
            <a:avLst/>
          </a:prstGeom>
        </p:spPr>
      </p:pic>
    </p:spTree>
    <p:extLst>
      <p:ext uri="{BB962C8B-B14F-4D97-AF65-F5344CB8AC3E}">
        <p14:creationId xmlns:p14="http://schemas.microsoft.com/office/powerpoint/2010/main" val="3494621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1925B-CFFD-485E-A666-A5EA7A7DB38C}"/>
              </a:ext>
            </a:extLst>
          </p:cNvPr>
          <p:cNvSpPr>
            <a:spLocks noGrp="1"/>
          </p:cNvSpPr>
          <p:nvPr>
            <p:ph type="title"/>
          </p:nvPr>
        </p:nvSpPr>
        <p:spPr/>
        <p:txBody>
          <a:bodyPr/>
          <a:lstStyle/>
          <a:p>
            <a:r>
              <a:rPr lang="en-US" dirty="0">
                <a:latin typeface="Century Schoolbook" panose="02040604050505020304" pitchFamily="18" charset="0"/>
              </a:rPr>
              <a:t>Garden in Every School® Program Overview </a:t>
            </a:r>
          </a:p>
        </p:txBody>
      </p:sp>
      <p:sp>
        <p:nvSpPr>
          <p:cNvPr id="3" name="Slide Number Placeholder 2">
            <a:extLst>
              <a:ext uri="{FF2B5EF4-FFF2-40B4-BE49-F238E27FC236}">
                <a16:creationId xmlns:a16="http://schemas.microsoft.com/office/drawing/2014/main" id="{2121E813-9E0B-424C-B2A3-18A6E402001F}"/>
              </a:ext>
            </a:extLst>
          </p:cNvPr>
          <p:cNvSpPr>
            <a:spLocks noGrp="1"/>
          </p:cNvSpPr>
          <p:nvPr>
            <p:ph type="sldNum" sz="quarter" idx="10"/>
          </p:nvPr>
        </p:nvSpPr>
        <p:spPr/>
        <p:txBody>
          <a:bodyPr/>
          <a:lstStyle/>
          <a:p>
            <a:pPr algn="ctr"/>
            <a:fld id="{60E879C5-AE8C-412A-8AA2-F61684EAF3C7}" type="slidenum">
              <a:rPr lang="en-US" smtClean="0"/>
              <a:pPr algn="ctr"/>
              <a:t>3</a:t>
            </a:fld>
            <a:endParaRPr lang="en-US" dirty="0"/>
          </a:p>
        </p:txBody>
      </p:sp>
      <p:sp>
        <p:nvSpPr>
          <p:cNvPr id="4" name="Text Placeholder 3">
            <a:extLst>
              <a:ext uri="{FF2B5EF4-FFF2-40B4-BE49-F238E27FC236}">
                <a16:creationId xmlns:a16="http://schemas.microsoft.com/office/drawing/2014/main" id="{50AC89B0-6F45-4A08-ACAF-73AF0F81596F}"/>
              </a:ext>
            </a:extLst>
          </p:cNvPr>
          <p:cNvSpPr>
            <a:spLocks noGrp="1"/>
          </p:cNvSpPr>
          <p:nvPr>
            <p:ph type="body" sz="quarter" idx="11"/>
          </p:nvPr>
        </p:nvSpPr>
        <p:spPr>
          <a:xfrm>
            <a:off x="457200" y="2743200"/>
            <a:ext cx="11480800" cy="3048000"/>
          </a:xfrm>
        </p:spPr>
        <p:txBody>
          <a:bodyPr>
            <a:normAutofit fontScale="77500" lnSpcReduction="20000"/>
          </a:bodyPr>
          <a:lstStyle/>
          <a:p>
            <a:r>
              <a:rPr lang="en-US" dirty="0"/>
              <a:t>Program began in 2004</a:t>
            </a:r>
          </a:p>
          <a:p>
            <a:r>
              <a:rPr lang="en-US" dirty="0"/>
              <a:t>Installed 60 gardens since inception </a:t>
            </a:r>
          </a:p>
          <a:p>
            <a:r>
              <a:rPr lang="en-US" dirty="0"/>
              <a:t>$4,500 assisted grant</a:t>
            </a:r>
          </a:p>
          <a:p>
            <a:r>
              <a:rPr lang="en-US" dirty="0"/>
              <a:t>School representative must attend workshop to be eligible</a:t>
            </a:r>
          </a:p>
          <a:p>
            <a:r>
              <a:rPr lang="en-US" dirty="0"/>
              <a:t>Approximately four schools per year are selected </a:t>
            </a:r>
          </a:p>
          <a:p>
            <a:r>
              <a:rPr lang="en-US" dirty="0"/>
              <a:t>Build relationships with schools and introduce water-use efficiency opportunities through new irrigation techniques, low water use plants and state-aligned curriculum</a:t>
            </a:r>
          </a:p>
          <a:p>
            <a:r>
              <a:rPr lang="en-US" dirty="0"/>
              <a:t>Promote hands-on outdoor learning </a:t>
            </a:r>
          </a:p>
          <a:p>
            <a:r>
              <a:rPr lang="en-US" dirty="0"/>
              <a:t>Aims to build water-wise educator networks </a:t>
            </a:r>
          </a:p>
          <a:p>
            <a:endParaRPr lang="en-US" dirty="0"/>
          </a:p>
          <a:p>
            <a:endParaRPr lang="en-US" dirty="0"/>
          </a:p>
        </p:txBody>
      </p:sp>
      <p:sp>
        <p:nvSpPr>
          <p:cNvPr id="5" name="TextBox 4">
            <a:extLst>
              <a:ext uri="{FF2B5EF4-FFF2-40B4-BE49-F238E27FC236}">
                <a16:creationId xmlns:a16="http://schemas.microsoft.com/office/drawing/2014/main" id="{00D85B55-54A5-46BE-AFD9-B6FFE5194C52}"/>
              </a:ext>
            </a:extLst>
          </p:cNvPr>
          <p:cNvSpPr txBox="1"/>
          <p:nvPr/>
        </p:nvSpPr>
        <p:spPr>
          <a:xfrm>
            <a:off x="1295400" y="1520952"/>
            <a:ext cx="9906000" cy="923330"/>
          </a:xfrm>
          <a:prstGeom prst="rect">
            <a:avLst/>
          </a:prstGeom>
          <a:noFill/>
        </p:spPr>
        <p:txBody>
          <a:bodyPr wrap="square" rtlCol="0">
            <a:spAutoFit/>
          </a:bodyPr>
          <a:lstStyle/>
          <a:p>
            <a:r>
              <a:rPr lang="en-US" dirty="0"/>
              <a:t>The purpose of the GIES program is to educate children and their families, school staff, and other community members about the efficient use of water through the establishment of thematic school gardens that feature climate appropriate plants and efficient irrigation methods.</a:t>
            </a:r>
          </a:p>
        </p:txBody>
      </p:sp>
    </p:spTree>
    <p:extLst>
      <p:ext uri="{BB962C8B-B14F-4D97-AF65-F5344CB8AC3E}">
        <p14:creationId xmlns:p14="http://schemas.microsoft.com/office/powerpoint/2010/main" val="2553827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FB4A07-9C2B-4F15-8B4B-A5A4198251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04" t="26667" r="13449" b="11111"/>
          <a:stretch/>
        </p:blipFill>
        <p:spPr>
          <a:xfrm>
            <a:off x="9283240" y="3429000"/>
            <a:ext cx="2550112" cy="2856122"/>
          </a:xfrm>
          <a:prstGeom prst="rect">
            <a:avLst/>
          </a:prstGeom>
          <a:ln w="28575">
            <a:solidFill>
              <a:srgbClr val="FFC000"/>
            </a:solidFill>
          </a:ln>
        </p:spPr>
      </p:pic>
      <p:sp>
        <p:nvSpPr>
          <p:cNvPr id="2" name="Title 1">
            <a:extLst>
              <a:ext uri="{FF2B5EF4-FFF2-40B4-BE49-F238E27FC236}">
                <a16:creationId xmlns:a16="http://schemas.microsoft.com/office/drawing/2014/main" id="{FF437DFE-D709-424E-AB09-8E1A5A5857BC}"/>
              </a:ext>
            </a:extLst>
          </p:cNvPr>
          <p:cNvSpPr>
            <a:spLocks noGrp="1"/>
          </p:cNvSpPr>
          <p:nvPr>
            <p:ph type="title"/>
          </p:nvPr>
        </p:nvSpPr>
        <p:spPr/>
        <p:txBody>
          <a:bodyPr/>
          <a:lstStyle/>
          <a:p>
            <a:r>
              <a:rPr lang="en-US" dirty="0">
                <a:latin typeface="Century Schoolbook" panose="02040604050505020304" pitchFamily="18" charset="0"/>
              </a:rPr>
              <a:t>Benefits of School Gardens as Outdoor Classrooms</a:t>
            </a:r>
          </a:p>
        </p:txBody>
      </p:sp>
      <p:sp>
        <p:nvSpPr>
          <p:cNvPr id="3" name="Slide Number Placeholder 2">
            <a:extLst>
              <a:ext uri="{FF2B5EF4-FFF2-40B4-BE49-F238E27FC236}">
                <a16:creationId xmlns:a16="http://schemas.microsoft.com/office/drawing/2014/main" id="{7E8CE8E5-066C-4C69-A0B9-3ACCF4AD0636}"/>
              </a:ext>
            </a:extLst>
          </p:cNvPr>
          <p:cNvSpPr>
            <a:spLocks noGrp="1"/>
          </p:cNvSpPr>
          <p:nvPr>
            <p:ph type="sldNum" sz="quarter" idx="10"/>
          </p:nvPr>
        </p:nvSpPr>
        <p:spPr/>
        <p:txBody>
          <a:bodyPr/>
          <a:lstStyle/>
          <a:p>
            <a:pPr algn="ctr"/>
            <a:fld id="{60E879C5-AE8C-412A-8AA2-F61684EAF3C7}" type="slidenum">
              <a:rPr lang="en-US" smtClean="0"/>
              <a:pPr algn="ctr"/>
              <a:t>4</a:t>
            </a:fld>
            <a:endParaRPr lang="en-US" dirty="0"/>
          </a:p>
        </p:txBody>
      </p:sp>
      <p:sp>
        <p:nvSpPr>
          <p:cNvPr id="4" name="Text Placeholder 3">
            <a:extLst>
              <a:ext uri="{FF2B5EF4-FFF2-40B4-BE49-F238E27FC236}">
                <a16:creationId xmlns:a16="http://schemas.microsoft.com/office/drawing/2014/main" id="{5168E23C-E47D-4E70-BC37-B7301A438172}"/>
              </a:ext>
            </a:extLst>
          </p:cNvPr>
          <p:cNvSpPr>
            <a:spLocks noGrp="1"/>
          </p:cNvSpPr>
          <p:nvPr>
            <p:ph type="body" sz="quarter" idx="11"/>
          </p:nvPr>
        </p:nvSpPr>
        <p:spPr>
          <a:xfrm>
            <a:off x="355600" y="1676400"/>
            <a:ext cx="6654800" cy="3581400"/>
          </a:xfrm>
        </p:spPr>
        <p:txBody>
          <a:bodyPr>
            <a:normAutofit fontScale="92500" lnSpcReduction="20000"/>
          </a:bodyPr>
          <a:lstStyle/>
          <a:p>
            <a:r>
              <a:rPr lang="en-US" dirty="0"/>
              <a:t>Encourages wise-water usage.</a:t>
            </a:r>
          </a:p>
          <a:p>
            <a:r>
              <a:rPr lang="en-US" dirty="0"/>
              <a:t>Underscores good nutritional habits.</a:t>
            </a:r>
          </a:p>
          <a:p>
            <a:r>
              <a:rPr lang="en-US" dirty="0"/>
              <a:t>Illustrates the web of life.</a:t>
            </a:r>
          </a:p>
          <a:p>
            <a:r>
              <a:rPr lang="en-US" dirty="0"/>
              <a:t>Celebrates multi-cultural awareness.</a:t>
            </a:r>
          </a:p>
          <a:p>
            <a:r>
              <a:rPr lang="en-US" dirty="0"/>
              <a:t>Effective with different learning styles (sight, smell, taste and touch).</a:t>
            </a:r>
          </a:p>
          <a:p>
            <a:r>
              <a:rPr lang="en-US" dirty="0"/>
              <a:t>Increases students’ self-esteem.</a:t>
            </a:r>
          </a:p>
          <a:p>
            <a:r>
              <a:rPr lang="en-US" dirty="0"/>
              <a:t>Enhances academic instruction. </a:t>
            </a:r>
          </a:p>
          <a:p>
            <a:r>
              <a:rPr lang="en-US" dirty="0"/>
              <a:t>Builds teamwork.</a:t>
            </a:r>
          </a:p>
        </p:txBody>
      </p:sp>
      <p:pic>
        <p:nvPicPr>
          <p:cNvPr id="14" name="Picture 13">
            <a:extLst>
              <a:ext uri="{FF2B5EF4-FFF2-40B4-BE49-F238E27FC236}">
                <a16:creationId xmlns:a16="http://schemas.microsoft.com/office/drawing/2014/main" id="{DAC659BF-A10E-4C2B-8053-F0B1EE42B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429000"/>
            <a:ext cx="2057400" cy="2743200"/>
          </a:xfrm>
          <a:prstGeom prst="rect">
            <a:avLst/>
          </a:prstGeom>
          <a:ln w="28575">
            <a:solidFill>
              <a:srgbClr val="FFC000"/>
            </a:solidFill>
          </a:ln>
        </p:spPr>
      </p:pic>
      <p:pic>
        <p:nvPicPr>
          <p:cNvPr id="5" name="Picture 4">
            <a:extLst>
              <a:ext uri="{FF2B5EF4-FFF2-40B4-BE49-F238E27FC236}">
                <a16:creationId xmlns:a16="http://schemas.microsoft.com/office/drawing/2014/main" id="{76974BCF-D49B-4673-9FF0-98FC3700B23A}"/>
              </a:ext>
            </a:extLst>
          </p:cNvPr>
          <p:cNvPicPr>
            <a:picLocks noChangeAspect="1"/>
          </p:cNvPicPr>
          <p:nvPr/>
        </p:nvPicPr>
        <p:blipFill>
          <a:blip r:embed="rId4"/>
          <a:stretch>
            <a:fillRect/>
          </a:stretch>
        </p:blipFill>
        <p:spPr>
          <a:xfrm>
            <a:off x="7772123" y="1705111"/>
            <a:ext cx="3194581" cy="1981372"/>
          </a:xfrm>
          <a:prstGeom prst="rect">
            <a:avLst/>
          </a:prstGeom>
          <a:ln w="28575">
            <a:solidFill>
              <a:srgbClr val="00B050"/>
            </a:solidFill>
          </a:ln>
        </p:spPr>
      </p:pic>
    </p:spTree>
    <p:extLst>
      <p:ext uri="{BB962C8B-B14F-4D97-AF65-F5344CB8AC3E}">
        <p14:creationId xmlns:p14="http://schemas.microsoft.com/office/powerpoint/2010/main" val="3509143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77559-6C82-4296-9608-D985627AF94C}"/>
              </a:ext>
            </a:extLst>
          </p:cNvPr>
          <p:cNvSpPr>
            <a:spLocks noGrp="1"/>
          </p:cNvSpPr>
          <p:nvPr>
            <p:ph type="title"/>
          </p:nvPr>
        </p:nvSpPr>
        <p:spPr/>
        <p:txBody>
          <a:bodyPr/>
          <a:lstStyle/>
          <a:p>
            <a:r>
              <a:rPr lang="en-US" dirty="0"/>
              <a:t>Components of a Successful School Garden </a:t>
            </a:r>
          </a:p>
        </p:txBody>
      </p:sp>
      <p:sp>
        <p:nvSpPr>
          <p:cNvPr id="3" name="Slide Number Placeholder 2">
            <a:extLst>
              <a:ext uri="{FF2B5EF4-FFF2-40B4-BE49-F238E27FC236}">
                <a16:creationId xmlns:a16="http://schemas.microsoft.com/office/drawing/2014/main" id="{22965F95-5E0C-4127-9A8E-E5EBB88DEE48}"/>
              </a:ext>
            </a:extLst>
          </p:cNvPr>
          <p:cNvSpPr>
            <a:spLocks noGrp="1"/>
          </p:cNvSpPr>
          <p:nvPr>
            <p:ph type="sldNum" sz="quarter" idx="10"/>
          </p:nvPr>
        </p:nvSpPr>
        <p:spPr/>
        <p:txBody>
          <a:bodyPr/>
          <a:lstStyle/>
          <a:p>
            <a:pPr algn="ctr"/>
            <a:fld id="{60E879C5-AE8C-412A-8AA2-F61684EAF3C7}" type="slidenum">
              <a:rPr lang="en-US" smtClean="0"/>
              <a:pPr algn="ctr"/>
              <a:t>5</a:t>
            </a:fld>
            <a:endParaRPr lang="en-US" dirty="0"/>
          </a:p>
        </p:txBody>
      </p:sp>
      <p:sp>
        <p:nvSpPr>
          <p:cNvPr id="5" name="TextBox 4">
            <a:extLst>
              <a:ext uri="{FF2B5EF4-FFF2-40B4-BE49-F238E27FC236}">
                <a16:creationId xmlns:a16="http://schemas.microsoft.com/office/drawing/2014/main" id="{8290A696-D772-4FA1-968F-0844E4EB103D}"/>
              </a:ext>
            </a:extLst>
          </p:cNvPr>
          <p:cNvSpPr txBox="1"/>
          <p:nvPr/>
        </p:nvSpPr>
        <p:spPr>
          <a:xfrm>
            <a:off x="5410200" y="1905000"/>
            <a:ext cx="5257800" cy="3305520"/>
          </a:xfrm>
          <a:prstGeom prst="rect">
            <a:avLst/>
          </a:prstGeom>
          <a:noFill/>
        </p:spPr>
        <p:txBody>
          <a:bodyPr wrap="square" rtlCol="0">
            <a:spAutoFit/>
          </a:bodyPr>
          <a:lstStyle/>
          <a:p>
            <a:pPr marL="342900" indent="-342900">
              <a:spcBef>
                <a:spcPct val="20000"/>
              </a:spcBef>
              <a:buFont typeface="Wingdings" pitchFamily="2" charset="2"/>
              <a:buChar char="ü"/>
            </a:pPr>
            <a:r>
              <a:rPr lang="en-US" sz="3600" dirty="0">
                <a:solidFill>
                  <a:schemeClr val="accent1"/>
                </a:solidFill>
              </a:rPr>
              <a:t>School Staff</a:t>
            </a:r>
          </a:p>
          <a:p>
            <a:pPr marL="342900" indent="-342900">
              <a:spcBef>
                <a:spcPct val="20000"/>
              </a:spcBef>
              <a:buFont typeface="Wingdings" pitchFamily="2" charset="2"/>
              <a:buChar char="ü"/>
            </a:pPr>
            <a:r>
              <a:rPr lang="en-US" sz="3600" dirty="0">
                <a:solidFill>
                  <a:schemeClr val="accent1"/>
                </a:solidFill>
              </a:rPr>
              <a:t>Maintenance Team</a:t>
            </a:r>
          </a:p>
          <a:p>
            <a:pPr marL="342900" indent="-342900">
              <a:spcBef>
                <a:spcPct val="20000"/>
              </a:spcBef>
              <a:buFont typeface="Wingdings" pitchFamily="2" charset="2"/>
              <a:buChar char="ü"/>
            </a:pPr>
            <a:r>
              <a:rPr lang="en-US" sz="3600" dirty="0">
                <a:solidFill>
                  <a:schemeClr val="accent1"/>
                </a:solidFill>
              </a:rPr>
              <a:t>Students</a:t>
            </a:r>
          </a:p>
          <a:p>
            <a:pPr marL="342900" indent="-342900">
              <a:spcBef>
                <a:spcPct val="20000"/>
              </a:spcBef>
              <a:buFont typeface="Wingdings" pitchFamily="2" charset="2"/>
              <a:buChar char="ü"/>
            </a:pPr>
            <a:r>
              <a:rPr lang="en-US" sz="3600" dirty="0">
                <a:solidFill>
                  <a:schemeClr val="accent1"/>
                </a:solidFill>
              </a:rPr>
              <a:t>Parents</a:t>
            </a:r>
          </a:p>
          <a:p>
            <a:pPr marL="342900" indent="-342900">
              <a:spcBef>
                <a:spcPct val="20000"/>
              </a:spcBef>
              <a:buFont typeface="Wingdings" pitchFamily="2" charset="2"/>
              <a:buChar char="ü"/>
            </a:pPr>
            <a:r>
              <a:rPr lang="en-US" sz="3600" dirty="0">
                <a:solidFill>
                  <a:schemeClr val="accent1"/>
                </a:solidFill>
              </a:rPr>
              <a:t>Community</a:t>
            </a:r>
          </a:p>
        </p:txBody>
      </p:sp>
      <p:pic>
        <p:nvPicPr>
          <p:cNvPr id="7" name="Picture 6">
            <a:extLst>
              <a:ext uri="{FF2B5EF4-FFF2-40B4-BE49-F238E27FC236}">
                <a16:creationId xmlns:a16="http://schemas.microsoft.com/office/drawing/2014/main" id="{0BDEA5B6-7540-4F53-9261-02C3DD043820}"/>
              </a:ext>
            </a:extLst>
          </p:cNvPr>
          <p:cNvPicPr>
            <a:picLocks noChangeAspect="1"/>
          </p:cNvPicPr>
          <p:nvPr/>
        </p:nvPicPr>
        <p:blipFill>
          <a:blip r:embed="rId2"/>
          <a:stretch>
            <a:fillRect/>
          </a:stretch>
        </p:blipFill>
        <p:spPr>
          <a:xfrm>
            <a:off x="228600" y="1491076"/>
            <a:ext cx="2450804" cy="1938696"/>
          </a:xfrm>
          <a:prstGeom prst="rect">
            <a:avLst/>
          </a:prstGeom>
        </p:spPr>
      </p:pic>
      <p:pic>
        <p:nvPicPr>
          <p:cNvPr id="6" name="Picture Placeholder 5">
            <a:extLst>
              <a:ext uri="{FF2B5EF4-FFF2-40B4-BE49-F238E27FC236}">
                <a16:creationId xmlns:a16="http://schemas.microsoft.com/office/drawing/2014/main" id="{6C10F9C4-D8C5-4816-B8B5-748413B61AE8}"/>
              </a:ext>
            </a:extLst>
          </p:cNvPr>
          <p:cNvPicPr>
            <a:picLocks noGrp="1" noChangeAspect="1"/>
          </p:cNvPicPr>
          <p:nvPr>
            <p:ph type="pic" sz="quarter" idx="11"/>
          </p:nvPr>
        </p:nvPicPr>
        <p:blipFill>
          <a:blip r:embed="rId3"/>
          <a:srcRect l="7291" r="7291"/>
          <a:stretch>
            <a:fillRect/>
          </a:stretch>
        </p:blipFill>
        <p:spPr>
          <a:xfrm>
            <a:off x="2133600" y="2678806"/>
            <a:ext cx="1625600" cy="1957588"/>
          </a:xfrm>
          <a:prstGeom prst="rect">
            <a:avLst/>
          </a:prstGeom>
          <a:ln w="28575">
            <a:solidFill>
              <a:schemeClr val="tx1"/>
            </a:solidFill>
          </a:ln>
        </p:spPr>
      </p:pic>
      <p:pic>
        <p:nvPicPr>
          <p:cNvPr id="8" name="Picture 7">
            <a:extLst>
              <a:ext uri="{FF2B5EF4-FFF2-40B4-BE49-F238E27FC236}">
                <a16:creationId xmlns:a16="http://schemas.microsoft.com/office/drawing/2014/main" id="{A3182F1C-0C7C-4FA5-8C61-B55A9A33C5DD}"/>
              </a:ext>
            </a:extLst>
          </p:cNvPr>
          <p:cNvPicPr>
            <a:picLocks noChangeAspect="1"/>
          </p:cNvPicPr>
          <p:nvPr/>
        </p:nvPicPr>
        <p:blipFill>
          <a:blip r:embed="rId4"/>
          <a:stretch>
            <a:fillRect/>
          </a:stretch>
        </p:blipFill>
        <p:spPr>
          <a:xfrm>
            <a:off x="509040" y="4343400"/>
            <a:ext cx="1889924" cy="1420491"/>
          </a:xfrm>
          <a:prstGeom prst="rect">
            <a:avLst/>
          </a:prstGeom>
        </p:spPr>
      </p:pic>
      <p:pic>
        <p:nvPicPr>
          <p:cNvPr id="9" name="Picture 8">
            <a:extLst>
              <a:ext uri="{FF2B5EF4-FFF2-40B4-BE49-F238E27FC236}">
                <a16:creationId xmlns:a16="http://schemas.microsoft.com/office/drawing/2014/main" id="{F280A9FE-86BA-4EFF-9193-1EC94640027C}"/>
              </a:ext>
            </a:extLst>
          </p:cNvPr>
          <p:cNvPicPr>
            <a:picLocks noChangeAspect="1"/>
          </p:cNvPicPr>
          <p:nvPr/>
        </p:nvPicPr>
        <p:blipFill>
          <a:blip r:embed="rId5"/>
          <a:stretch>
            <a:fillRect/>
          </a:stretch>
        </p:blipFill>
        <p:spPr>
          <a:xfrm>
            <a:off x="2651972" y="4376928"/>
            <a:ext cx="2523963" cy="1896020"/>
          </a:xfrm>
          <a:prstGeom prst="rect">
            <a:avLst/>
          </a:prstGeom>
        </p:spPr>
      </p:pic>
    </p:spTree>
    <p:extLst>
      <p:ext uri="{BB962C8B-B14F-4D97-AF65-F5344CB8AC3E}">
        <p14:creationId xmlns:p14="http://schemas.microsoft.com/office/powerpoint/2010/main" val="1348108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5E17-ED01-41DC-98C0-8E07835F0411}"/>
              </a:ext>
            </a:extLst>
          </p:cNvPr>
          <p:cNvSpPr>
            <a:spLocks noGrp="1"/>
          </p:cNvSpPr>
          <p:nvPr>
            <p:ph type="title"/>
          </p:nvPr>
        </p:nvSpPr>
        <p:spPr/>
        <p:txBody>
          <a:bodyPr/>
          <a:lstStyle/>
          <a:p>
            <a:r>
              <a:rPr lang="en-US" dirty="0"/>
              <a:t>What the Program Includes </a:t>
            </a:r>
          </a:p>
        </p:txBody>
      </p:sp>
      <p:sp>
        <p:nvSpPr>
          <p:cNvPr id="3" name="Slide Number Placeholder 2">
            <a:extLst>
              <a:ext uri="{FF2B5EF4-FFF2-40B4-BE49-F238E27FC236}">
                <a16:creationId xmlns:a16="http://schemas.microsoft.com/office/drawing/2014/main" id="{A1DE071A-013F-43DA-A826-ACE75DC09A42}"/>
              </a:ext>
            </a:extLst>
          </p:cNvPr>
          <p:cNvSpPr>
            <a:spLocks noGrp="1"/>
          </p:cNvSpPr>
          <p:nvPr>
            <p:ph type="sldNum" sz="quarter" idx="12"/>
          </p:nvPr>
        </p:nvSpPr>
        <p:spPr/>
        <p:txBody>
          <a:bodyPr/>
          <a:lstStyle/>
          <a:p>
            <a:fld id="{17744228-44C3-4F10-A146-6189D2F0A0C3}" type="slidenum">
              <a:rPr lang="en-US" smtClean="0"/>
              <a:pPr/>
              <a:t>6</a:t>
            </a:fld>
            <a:endParaRPr lang="en-US" dirty="0"/>
          </a:p>
        </p:txBody>
      </p:sp>
      <p:sp>
        <p:nvSpPr>
          <p:cNvPr id="4" name="TextBox 3">
            <a:extLst>
              <a:ext uri="{FF2B5EF4-FFF2-40B4-BE49-F238E27FC236}">
                <a16:creationId xmlns:a16="http://schemas.microsoft.com/office/drawing/2014/main" id="{9ECDA07E-F1D2-4017-8A2E-A61077E4ABD9}"/>
              </a:ext>
            </a:extLst>
          </p:cNvPr>
          <p:cNvSpPr txBox="1"/>
          <p:nvPr/>
        </p:nvSpPr>
        <p:spPr>
          <a:xfrm>
            <a:off x="838200" y="1621536"/>
            <a:ext cx="7848600" cy="4324261"/>
          </a:xfrm>
          <a:prstGeom prst="rect">
            <a:avLst/>
          </a:prstGeom>
          <a:noFill/>
        </p:spPr>
        <p:txBody>
          <a:bodyPr wrap="square" rtlCol="0">
            <a:spAutoFit/>
          </a:bodyPr>
          <a:lstStyle/>
          <a:p>
            <a:pPr marL="274320" lvl="0" indent="-274320">
              <a:spcBef>
                <a:spcPts val="600"/>
              </a:spcBef>
              <a:buClr>
                <a:srgbClr val="FE8637"/>
              </a:buClr>
              <a:buSzPct val="70000"/>
              <a:buFont typeface="Wingdings"/>
              <a:buChar char=""/>
            </a:pPr>
            <a:r>
              <a:rPr lang="en-US" sz="2000" dirty="0"/>
              <a:t>$4,500 grant funding</a:t>
            </a:r>
          </a:p>
          <a:p>
            <a:pPr marL="274320" lvl="0" indent="-274320">
              <a:spcBef>
                <a:spcPts val="600"/>
              </a:spcBef>
              <a:buClr>
                <a:srgbClr val="FE8637"/>
              </a:buClr>
              <a:buSzPct val="70000"/>
              <a:buFont typeface="Wingdings"/>
              <a:buChar char=""/>
            </a:pPr>
            <a:r>
              <a:rPr lang="en-US" sz="2000" dirty="0"/>
              <a:t>Assistance in the establishment of a theme garden</a:t>
            </a:r>
          </a:p>
          <a:p>
            <a:pPr marL="731520" lvl="1" indent="-274320">
              <a:spcBef>
                <a:spcPts val="600"/>
              </a:spcBef>
              <a:buClr>
                <a:srgbClr val="FE8637"/>
              </a:buClr>
              <a:buSzPct val="70000"/>
              <a:buFont typeface="Wingdings"/>
              <a:buChar char=""/>
            </a:pPr>
            <a:r>
              <a:rPr lang="en-US" sz="2000" dirty="0"/>
              <a:t>Site selection</a:t>
            </a:r>
          </a:p>
          <a:p>
            <a:pPr marL="731520" lvl="1" indent="-274320">
              <a:spcBef>
                <a:spcPts val="600"/>
              </a:spcBef>
              <a:buClr>
                <a:srgbClr val="FE8637"/>
              </a:buClr>
              <a:buSzPct val="70000"/>
              <a:buFont typeface="Wingdings"/>
              <a:buChar char=""/>
            </a:pPr>
            <a:r>
              <a:rPr lang="en-US" sz="2000" dirty="0"/>
              <a:t>Irrigation installation</a:t>
            </a:r>
          </a:p>
          <a:p>
            <a:pPr marL="731520" lvl="1" indent="-274320">
              <a:spcBef>
                <a:spcPts val="600"/>
              </a:spcBef>
              <a:buClr>
                <a:srgbClr val="FE8637"/>
              </a:buClr>
              <a:buSzPct val="70000"/>
              <a:buFont typeface="Wingdings"/>
              <a:buChar char=""/>
            </a:pPr>
            <a:r>
              <a:rPr lang="en-US" sz="2000" dirty="0"/>
              <a:t>Design and installation of the garden (Note: Site clearing is the responsibility of the school and maintenance team)</a:t>
            </a:r>
          </a:p>
          <a:p>
            <a:pPr marL="274320" lvl="0" indent="-274320">
              <a:spcBef>
                <a:spcPts val="600"/>
              </a:spcBef>
              <a:buClr>
                <a:srgbClr val="FE8637"/>
              </a:buClr>
              <a:buSzPct val="70000"/>
              <a:buFont typeface="Wingdings"/>
              <a:buChar char=""/>
            </a:pPr>
            <a:r>
              <a:rPr lang="en-US" sz="2000" dirty="0"/>
              <a:t>Funding of climate appropriate plants, vegetables, garden tools, irrigation equipment.</a:t>
            </a:r>
          </a:p>
          <a:p>
            <a:pPr marL="274320" lvl="0" indent="-274320">
              <a:spcBef>
                <a:spcPts val="600"/>
              </a:spcBef>
              <a:buClr>
                <a:srgbClr val="FE8637"/>
              </a:buClr>
              <a:buSzPct val="70000"/>
              <a:buFont typeface="Wingdings"/>
              <a:buChar char=""/>
            </a:pPr>
            <a:r>
              <a:rPr lang="en-US" sz="2000" dirty="0"/>
              <a:t>Access to state-aligned curriculum materials promoting the efficient use of water for teachers and parents.</a:t>
            </a:r>
          </a:p>
          <a:p>
            <a:pPr marL="274320" lvl="0" indent="-274320">
              <a:spcBef>
                <a:spcPts val="600"/>
              </a:spcBef>
              <a:buClr>
                <a:srgbClr val="FE8637"/>
              </a:buClr>
              <a:buSzPct val="70000"/>
              <a:buFont typeface="Wingdings"/>
              <a:buChar char=""/>
            </a:pPr>
            <a:r>
              <a:rPr lang="en-US" sz="2000" dirty="0"/>
              <a:t>And to showcase your school and stand out as an environmental steward in your community.</a:t>
            </a:r>
          </a:p>
        </p:txBody>
      </p:sp>
      <p:pic>
        <p:nvPicPr>
          <p:cNvPr id="7" name="Picture 6">
            <a:extLst>
              <a:ext uri="{FF2B5EF4-FFF2-40B4-BE49-F238E27FC236}">
                <a16:creationId xmlns:a16="http://schemas.microsoft.com/office/drawing/2014/main" id="{C55FBA32-B261-46C0-946F-CC7F3374F4A7}"/>
              </a:ext>
            </a:extLst>
          </p:cNvPr>
          <p:cNvPicPr>
            <a:picLocks noChangeAspect="1"/>
          </p:cNvPicPr>
          <p:nvPr/>
        </p:nvPicPr>
        <p:blipFill>
          <a:blip r:embed="rId2"/>
          <a:stretch>
            <a:fillRect/>
          </a:stretch>
        </p:blipFill>
        <p:spPr>
          <a:xfrm>
            <a:off x="8458200" y="1828800"/>
            <a:ext cx="3228571" cy="2419048"/>
          </a:xfrm>
          <a:prstGeom prst="rect">
            <a:avLst/>
          </a:prstGeom>
        </p:spPr>
      </p:pic>
      <p:pic>
        <p:nvPicPr>
          <p:cNvPr id="8" name="Picture 7">
            <a:extLst>
              <a:ext uri="{FF2B5EF4-FFF2-40B4-BE49-F238E27FC236}">
                <a16:creationId xmlns:a16="http://schemas.microsoft.com/office/drawing/2014/main" id="{F56F99AA-5998-434B-B621-6001E192FA18}"/>
              </a:ext>
            </a:extLst>
          </p:cNvPr>
          <p:cNvPicPr>
            <a:picLocks noChangeAspect="1"/>
          </p:cNvPicPr>
          <p:nvPr/>
        </p:nvPicPr>
        <p:blipFill>
          <a:blip r:embed="rId3"/>
          <a:stretch>
            <a:fillRect/>
          </a:stretch>
        </p:blipFill>
        <p:spPr>
          <a:xfrm>
            <a:off x="9525000" y="4132985"/>
            <a:ext cx="2514286" cy="2219048"/>
          </a:xfrm>
          <a:prstGeom prst="rect">
            <a:avLst/>
          </a:prstGeom>
          <a:ln w="38100">
            <a:solidFill>
              <a:srgbClr val="FFC000"/>
            </a:solidFill>
          </a:ln>
        </p:spPr>
      </p:pic>
    </p:spTree>
    <p:extLst>
      <p:ext uri="{BB962C8B-B14F-4D97-AF65-F5344CB8AC3E}">
        <p14:creationId xmlns:p14="http://schemas.microsoft.com/office/powerpoint/2010/main" val="2450269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A7C67-38FF-41A2-AF4B-9E846A6FF345}"/>
              </a:ext>
            </a:extLst>
          </p:cNvPr>
          <p:cNvSpPr>
            <a:spLocks noGrp="1"/>
          </p:cNvSpPr>
          <p:nvPr>
            <p:ph type="title"/>
          </p:nvPr>
        </p:nvSpPr>
        <p:spPr/>
        <p:txBody>
          <a:bodyPr/>
          <a:lstStyle/>
          <a:p>
            <a:r>
              <a:rPr lang="en-US" dirty="0"/>
              <a:t>What the Program Does Not Include </a:t>
            </a:r>
          </a:p>
        </p:txBody>
      </p:sp>
      <p:sp>
        <p:nvSpPr>
          <p:cNvPr id="3" name="Slide Number Placeholder 2">
            <a:extLst>
              <a:ext uri="{FF2B5EF4-FFF2-40B4-BE49-F238E27FC236}">
                <a16:creationId xmlns:a16="http://schemas.microsoft.com/office/drawing/2014/main" id="{CD15848C-BC66-451E-BD81-CD78A489F537}"/>
              </a:ext>
            </a:extLst>
          </p:cNvPr>
          <p:cNvSpPr>
            <a:spLocks noGrp="1"/>
          </p:cNvSpPr>
          <p:nvPr>
            <p:ph type="sldNum" sz="quarter" idx="10"/>
          </p:nvPr>
        </p:nvSpPr>
        <p:spPr/>
        <p:txBody>
          <a:bodyPr/>
          <a:lstStyle/>
          <a:p>
            <a:pPr algn="ctr"/>
            <a:fld id="{60E879C5-AE8C-412A-8AA2-F61684EAF3C7}" type="slidenum">
              <a:rPr lang="en-US" smtClean="0"/>
              <a:pPr algn="ctr"/>
              <a:t>7</a:t>
            </a:fld>
            <a:endParaRPr lang="en-US" dirty="0"/>
          </a:p>
        </p:txBody>
      </p:sp>
      <p:sp>
        <p:nvSpPr>
          <p:cNvPr id="6" name="TextBox 5">
            <a:extLst>
              <a:ext uri="{FF2B5EF4-FFF2-40B4-BE49-F238E27FC236}">
                <a16:creationId xmlns:a16="http://schemas.microsoft.com/office/drawing/2014/main" id="{75C5ABCA-5F89-4D62-B7B2-21FE5F73EC32}"/>
              </a:ext>
            </a:extLst>
          </p:cNvPr>
          <p:cNvSpPr txBox="1"/>
          <p:nvPr/>
        </p:nvSpPr>
        <p:spPr>
          <a:xfrm>
            <a:off x="2362200" y="2133600"/>
            <a:ext cx="7924800" cy="3262432"/>
          </a:xfrm>
          <a:prstGeom prst="rect">
            <a:avLst/>
          </a:prstGeom>
          <a:noFill/>
        </p:spPr>
        <p:txBody>
          <a:bodyPr wrap="square" rtlCol="0">
            <a:spAutoFit/>
          </a:bodyPr>
          <a:lstStyle/>
          <a:p>
            <a:pPr marL="274320" lvl="0" indent="-274320">
              <a:spcBef>
                <a:spcPts val="600"/>
              </a:spcBef>
              <a:buClr>
                <a:srgbClr val="FE8637"/>
              </a:buClr>
              <a:buSzPct val="70000"/>
              <a:buFont typeface="Wingdings"/>
              <a:buChar char=""/>
            </a:pPr>
            <a:r>
              <a:rPr lang="en-US" sz="2400" dirty="0"/>
              <a:t>Site Clearing </a:t>
            </a:r>
          </a:p>
          <a:p>
            <a:pPr marL="274320" lvl="0" indent="-274320">
              <a:spcBef>
                <a:spcPts val="600"/>
              </a:spcBef>
              <a:buClr>
                <a:srgbClr val="FE8637"/>
              </a:buClr>
              <a:buSzPct val="70000"/>
              <a:buFont typeface="Wingdings"/>
              <a:buChar char=""/>
            </a:pPr>
            <a:r>
              <a:rPr lang="en-US" sz="2400" dirty="0"/>
              <a:t>Longevity Maintenance </a:t>
            </a:r>
          </a:p>
          <a:p>
            <a:pPr marL="731520" lvl="1" indent="-274320">
              <a:spcBef>
                <a:spcPts val="600"/>
              </a:spcBef>
              <a:buClr>
                <a:srgbClr val="FE8637"/>
              </a:buClr>
              <a:buSzPct val="70000"/>
              <a:buFont typeface="Wingdings"/>
              <a:buChar char=""/>
            </a:pPr>
            <a:r>
              <a:rPr lang="en-US" sz="2400" dirty="0"/>
              <a:t>Minimum four year commitment  </a:t>
            </a:r>
          </a:p>
          <a:p>
            <a:pPr marL="274320" lvl="0" indent="-274320">
              <a:spcBef>
                <a:spcPts val="600"/>
              </a:spcBef>
              <a:buClr>
                <a:srgbClr val="FE8637"/>
              </a:buClr>
              <a:buSzPct val="70000"/>
              <a:buFont typeface="Wingdings"/>
              <a:buChar char=""/>
            </a:pPr>
            <a:r>
              <a:rPr lang="en-US" sz="2400" dirty="0"/>
              <a:t>Additional Labor</a:t>
            </a:r>
          </a:p>
          <a:p>
            <a:pPr marL="274320" lvl="0" indent="-274320">
              <a:spcBef>
                <a:spcPts val="600"/>
              </a:spcBef>
              <a:buClr>
                <a:srgbClr val="FE8637"/>
              </a:buClr>
              <a:buSzPct val="70000"/>
              <a:buFont typeface="Wingdings"/>
              <a:buChar char=""/>
            </a:pPr>
            <a:r>
              <a:rPr lang="en-US" sz="2400" dirty="0"/>
              <a:t>Grant funding cannot be used to purchase non-related garden materials including text books, fences, benches, water features, etc. </a:t>
            </a:r>
          </a:p>
          <a:p>
            <a:endParaRPr lang="en-US" dirty="0"/>
          </a:p>
        </p:txBody>
      </p:sp>
    </p:spTree>
    <p:extLst>
      <p:ext uri="{BB962C8B-B14F-4D97-AF65-F5344CB8AC3E}">
        <p14:creationId xmlns:p14="http://schemas.microsoft.com/office/powerpoint/2010/main" val="1140218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BC0D-D737-4DD4-BED1-86AC85484876}"/>
              </a:ext>
            </a:extLst>
          </p:cNvPr>
          <p:cNvSpPr>
            <a:spLocks noGrp="1"/>
          </p:cNvSpPr>
          <p:nvPr>
            <p:ph type="title"/>
          </p:nvPr>
        </p:nvSpPr>
        <p:spPr/>
        <p:txBody>
          <a:bodyPr/>
          <a:lstStyle/>
          <a:p>
            <a:r>
              <a:rPr lang="en-US" dirty="0">
                <a:latin typeface="Century Schoolbook" panose="02040604050505020304" pitchFamily="18" charset="0"/>
              </a:rPr>
              <a:t>Task List &amp; Schedule </a:t>
            </a:r>
          </a:p>
        </p:txBody>
      </p:sp>
      <p:sp>
        <p:nvSpPr>
          <p:cNvPr id="3" name="Slide Number Placeholder 2">
            <a:extLst>
              <a:ext uri="{FF2B5EF4-FFF2-40B4-BE49-F238E27FC236}">
                <a16:creationId xmlns:a16="http://schemas.microsoft.com/office/drawing/2014/main" id="{C54587A3-2B55-4481-9871-C860F0444073}"/>
              </a:ext>
            </a:extLst>
          </p:cNvPr>
          <p:cNvSpPr>
            <a:spLocks noGrp="1"/>
          </p:cNvSpPr>
          <p:nvPr>
            <p:ph type="sldNum" sz="quarter" idx="10"/>
          </p:nvPr>
        </p:nvSpPr>
        <p:spPr/>
        <p:txBody>
          <a:bodyPr/>
          <a:lstStyle/>
          <a:p>
            <a:pPr algn="ctr"/>
            <a:fld id="{60E879C5-AE8C-412A-8AA2-F61684EAF3C7}" type="slidenum">
              <a:rPr lang="en-US" smtClean="0"/>
              <a:pPr algn="ctr"/>
              <a:t>8</a:t>
            </a:fld>
            <a:endParaRPr lang="en-US" dirty="0"/>
          </a:p>
        </p:txBody>
      </p:sp>
      <p:pic>
        <p:nvPicPr>
          <p:cNvPr id="6" name="Picture 5">
            <a:extLst>
              <a:ext uri="{FF2B5EF4-FFF2-40B4-BE49-F238E27FC236}">
                <a16:creationId xmlns:a16="http://schemas.microsoft.com/office/drawing/2014/main" id="{AC304247-5BEF-499F-9CE1-C0B383D9C95D}"/>
              </a:ext>
            </a:extLst>
          </p:cNvPr>
          <p:cNvPicPr>
            <a:picLocks noChangeAspect="1"/>
          </p:cNvPicPr>
          <p:nvPr/>
        </p:nvPicPr>
        <p:blipFill>
          <a:blip r:embed="rId2"/>
          <a:stretch>
            <a:fillRect/>
          </a:stretch>
        </p:blipFill>
        <p:spPr>
          <a:xfrm>
            <a:off x="2667000" y="1219200"/>
            <a:ext cx="6762750"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9329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D1575-42D8-427C-959C-BBB75DCA3180}"/>
              </a:ext>
            </a:extLst>
          </p:cNvPr>
          <p:cNvSpPr>
            <a:spLocks noGrp="1"/>
          </p:cNvSpPr>
          <p:nvPr>
            <p:ph type="title"/>
          </p:nvPr>
        </p:nvSpPr>
        <p:spPr/>
        <p:txBody>
          <a:bodyPr/>
          <a:lstStyle/>
          <a:p>
            <a:r>
              <a:rPr lang="en-US" dirty="0"/>
              <a:t>Garden Design Criteria </a:t>
            </a:r>
          </a:p>
        </p:txBody>
      </p:sp>
      <p:sp>
        <p:nvSpPr>
          <p:cNvPr id="3" name="Slide Number Placeholder 2">
            <a:extLst>
              <a:ext uri="{FF2B5EF4-FFF2-40B4-BE49-F238E27FC236}">
                <a16:creationId xmlns:a16="http://schemas.microsoft.com/office/drawing/2014/main" id="{11305792-104E-4E2B-A93B-9355CC298C3C}"/>
              </a:ext>
            </a:extLst>
          </p:cNvPr>
          <p:cNvSpPr>
            <a:spLocks noGrp="1"/>
          </p:cNvSpPr>
          <p:nvPr>
            <p:ph type="sldNum" sz="quarter" idx="10"/>
          </p:nvPr>
        </p:nvSpPr>
        <p:spPr/>
        <p:txBody>
          <a:bodyPr/>
          <a:lstStyle/>
          <a:p>
            <a:pPr algn="ctr"/>
            <a:fld id="{60E879C5-AE8C-412A-8AA2-F61684EAF3C7}" type="slidenum">
              <a:rPr lang="en-US" smtClean="0"/>
              <a:pPr algn="ctr"/>
              <a:t>9</a:t>
            </a:fld>
            <a:endParaRPr lang="en-US" dirty="0"/>
          </a:p>
        </p:txBody>
      </p:sp>
      <p:sp>
        <p:nvSpPr>
          <p:cNvPr id="5" name="TextBox 4">
            <a:extLst>
              <a:ext uri="{FF2B5EF4-FFF2-40B4-BE49-F238E27FC236}">
                <a16:creationId xmlns:a16="http://schemas.microsoft.com/office/drawing/2014/main" id="{3263E097-A523-4572-8782-D4D235555130}"/>
              </a:ext>
            </a:extLst>
          </p:cNvPr>
          <p:cNvSpPr txBox="1"/>
          <p:nvPr/>
        </p:nvSpPr>
        <p:spPr>
          <a:xfrm>
            <a:off x="581055" y="1713145"/>
            <a:ext cx="5715000" cy="2431435"/>
          </a:xfrm>
          <a:prstGeom prst="rect">
            <a:avLst/>
          </a:prstGeom>
          <a:noFill/>
        </p:spPr>
        <p:txBody>
          <a:bodyPr wrap="square" rtlCol="0">
            <a:spAutoFit/>
          </a:bodyPr>
          <a:lstStyle/>
          <a:p>
            <a:pPr marL="274320" lvl="0" indent="-274320">
              <a:spcBef>
                <a:spcPts val="600"/>
              </a:spcBef>
              <a:buClr>
                <a:srgbClr val="FE8637"/>
              </a:buClr>
              <a:buSzPct val="70000"/>
              <a:buFont typeface="Wingdings"/>
              <a:buChar char=""/>
            </a:pPr>
            <a:r>
              <a:rPr lang="en-US" sz="2200" dirty="0"/>
              <a:t>Efficient Irrigation</a:t>
            </a:r>
          </a:p>
          <a:p>
            <a:pPr marL="274320" lvl="0" indent="-274320">
              <a:spcBef>
                <a:spcPts val="600"/>
              </a:spcBef>
              <a:buClr>
                <a:srgbClr val="FE8637"/>
              </a:buClr>
              <a:buSzPct val="70000"/>
              <a:buFont typeface="Wingdings"/>
              <a:buChar char=""/>
            </a:pPr>
            <a:r>
              <a:rPr lang="en-US" sz="2200" dirty="0"/>
              <a:t>Water Connection Hook Up</a:t>
            </a:r>
          </a:p>
          <a:p>
            <a:pPr marL="274320" lvl="0" indent="-274320">
              <a:spcBef>
                <a:spcPts val="600"/>
              </a:spcBef>
              <a:buClr>
                <a:srgbClr val="FE8637"/>
              </a:buClr>
              <a:buSzPct val="70000"/>
              <a:buFont typeface="Wingdings"/>
              <a:buChar char=""/>
            </a:pPr>
            <a:r>
              <a:rPr lang="en-US" sz="2200" dirty="0"/>
              <a:t>Water-Wise Plants</a:t>
            </a:r>
          </a:p>
          <a:p>
            <a:pPr marL="274320" lvl="0" indent="-274320">
              <a:spcBef>
                <a:spcPts val="600"/>
              </a:spcBef>
              <a:buClr>
                <a:srgbClr val="FE8637"/>
              </a:buClr>
              <a:buSzPct val="70000"/>
              <a:buFont typeface="Wingdings"/>
              <a:buChar char=""/>
            </a:pPr>
            <a:r>
              <a:rPr lang="en-US" sz="2200" dirty="0"/>
              <a:t>Vegetables – Up to 7 Vegetable Beds Maximum</a:t>
            </a:r>
          </a:p>
          <a:p>
            <a:pPr marL="274320" lvl="0" indent="-274320">
              <a:spcBef>
                <a:spcPts val="600"/>
              </a:spcBef>
              <a:buClr>
                <a:srgbClr val="FE8637"/>
              </a:buClr>
              <a:buSzPct val="70000"/>
              <a:buFont typeface="Wingdings"/>
              <a:buChar char=""/>
            </a:pPr>
            <a:r>
              <a:rPr lang="en-US" sz="2200" dirty="0"/>
              <a:t>Other Plants &amp; Themes</a:t>
            </a:r>
          </a:p>
        </p:txBody>
      </p:sp>
      <p:pic>
        <p:nvPicPr>
          <p:cNvPr id="6" name="Picture 5">
            <a:extLst>
              <a:ext uri="{FF2B5EF4-FFF2-40B4-BE49-F238E27FC236}">
                <a16:creationId xmlns:a16="http://schemas.microsoft.com/office/drawing/2014/main" id="{5185EBBC-33B3-4C24-8F5F-22DC15CEDF8B}"/>
              </a:ext>
            </a:extLst>
          </p:cNvPr>
          <p:cNvPicPr>
            <a:picLocks noChangeAspect="1"/>
          </p:cNvPicPr>
          <p:nvPr/>
        </p:nvPicPr>
        <p:blipFill>
          <a:blip r:embed="rId2"/>
          <a:stretch>
            <a:fillRect/>
          </a:stretch>
        </p:blipFill>
        <p:spPr>
          <a:xfrm>
            <a:off x="6323487" y="1555547"/>
            <a:ext cx="2389826" cy="1797253"/>
          </a:xfrm>
          <a:prstGeom prst="rect">
            <a:avLst/>
          </a:prstGeom>
        </p:spPr>
      </p:pic>
      <p:pic>
        <p:nvPicPr>
          <p:cNvPr id="7" name="Picture 6">
            <a:extLst>
              <a:ext uri="{FF2B5EF4-FFF2-40B4-BE49-F238E27FC236}">
                <a16:creationId xmlns:a16="http://schemas.microsoft.com/office/drawing/2014/main" id="{C5783664-5AD9-47E1-844F-3BC35B4A16AE}"/>
              </a:ext>
            </a:extLst>
          </p:cNvPr>
          <p:cNvPicPr>
            <a:picLocks noChangeAspect="1"/>
          </p:cNvPicPr>
          <p:nvPr/>
        </p:nvPicPr>
        <p:blipFill>
          <a:blip r:embed="rId3"/>
          <a:stretch>
            <a:fillRect/>
          </a:stretch>
        </p:blipFill>
        <p:spPr>
          <a:xfrm>
            <a:off x="8305800" y="2422910"/>
            <a:ext cx="2456901" cy="1859441"/>
          </a:xfrm>
          <a:prstGeom prst="rect">
            <a:avLst/>
          </a:prstGeom>
        </p:spPr>
      </p:pic>
      <p:sp>
        <p:nvSpPr>
          <p:cNvPr id="9" name="TextBox 8">
            <a:extLst>
              <a:ext uri="{FF2B5EF4-FFF2-40B4-BE49-F238E27FC236}">
                <a16:creationId xmlns:a16="http://schemas.microsoft.com/office/drawing/2014/main" id="{31048A89-7996-4FEF-905C-B502E53234E1}"/>
              </a:ext>
            </a:extLst>
          </p:cNvPr>
          <p:cNvSpPr txBox="1"/>
          <p:nvPr/>
        </p:nvSpPr>
        <p:spPr>
          <a:xfrm>
            <a:off x="4267200" y="4628536"/>
            <a:ext cx="2971800" cy="1431161"/>
          </a:xfrm>
          <a:prstGeom prst="rect">
            <a:avLst/>
          </a:prstGeom>
          <a:noFill/>
        </p:spPr>
        <p:txBody>
          <a:bodyPr wrap="square" rtlCol="0">
            <a:spAutoFit/>
          </a:bodyPr>
          <a:lstStyle/>
          <a:p>
            <a:pPr marL="274320" lvl="0" indent="-274320">
              <a:spcBef>
                <a:spcPts val="600"/>
              </a:spcBef>
              <a:buClr>
                <a:srgbClr val="FE8637"/>
              </a:buClr>
              <a:buSzPct val="70000"/>
              <a:buFont typeface="Wingdings"/>
              <a:buChar char=""/>
            </a:pPr>
            <a:r>
              <a:rPr lang="en-US" dirty="0"/>
              <a:t>Wise-Water Usage</a:t>
            </a:r>
          </a:p>
          <a:p>
            <a:pPr marL="274320" lvl="0" indent="-274320">
              <a:spcBef>
                <a:spcPts val="600"/>
              </a:spcBef>
              <a:buClr>
                <a:srgbClr val="FE8637"/>
              </a:buClr>
              <a:buSzPct val="70000"/>
              <a:buFont typeface="Wingdings"/>
              <a:buChar char=""/>
            </a:pPr>
            <a:r>
              <a:rPr lang="en-US" dirty="0"/>
              <a:t>Bird and Butterfly</a:t>
            </a:r>
          </a:p>
          <a:p>
            <a:pPr marL="274320" lvl="0" indent="-274320">
              <a:spcBef>
                <a:spcPts val="600"/>
              </a:spcBef>
              <a:buClr>
                <a:srgbClr val="FE8637"/>
              </a:buClr>
              <a:buSzPct val="70000"/>
              <a:buFont typeface="Wingdings"/>
              <a:buChar char=""/>
            </a:pPr>
            <a:r>
              <a:rPr lang="en-US" dirty="0"/>
              <a:t>Native Plants</a:t>
            </a:r>
          </a:p>
          <a:p>
            <a:pPr marL="274320" lvl="0" indent="-274320">
              <a:spcBef>
                <a:spcPts val="600"/>
              </a:spcBef>
              <a:buClr>
                <a:srgbClr val="FE8637"/>
              </a:buClr>
              <a:buSzPct val="70000"/>
              <a:buFont typeface="Wingdings"/>
              <a:buChar char=""/>
            </a:pPr>
            <a:r>
              <a:rPr lang="en-US" dirty="0"/>
              <a:t>Sustainable Agriculture</a:t>
            </a:r>
          </a:p>
        </p:txBody>
      </p:sp>
      <p:sp>
        <p:nvSpPr>
          <p:cNvPr id="10" name="TextBox 9">
            <a:extLst>
              <a:ext uri="{FF2B5EF4-FFF2-40B4-BE49-F238E27FC236}">
                <a16:creationId xmlns:a16="http://schemas.microsoft.com/office/drawing/2014/main" id="{7E18264E-B87A-40CC-A2FB-32D54ADBFC5A}"/>
              </a:ext>
            </a:extLst>
          </p:cNvPr>
          <p:cNvSpPr txBox="1"/>
          <p:nvPr/>
        </p:nvSpPr>
        <p:spPr>
          <a:xfrm>
            <a:off x="7015740" y="4648525"/>
            <a:ext cx="3499859" cy="1708160"/>
          </a:xfrm>
          <a:prstGeom prst="rect">
            <a:avLst/>
          </a:prstGeom>
          <a:noFill/>
        </p:spPr>
        <p:txBody>
          <a:bodyPr wrap="square" rtlCol="0">
            <a:spAutoFit/>
          </a:bodyPr>
          <a:lstStyle/>
          <a:p>
            <a:pPr marL="274320" lvl="0" indent="-274320">
              <a:spcBef>
                <a:spcPts val="600"/>
              </a:spcBef>
              <a:buClr>
                <a:srgbClr val="FE8637"/>
              </a:buClr>
              <a:buSzPct val="70000"/>
              <a:buFont typeface="Wingdings"/>
              <a:buChar char=""/>
            </a:pPr>
            <a:r>
              <a:rPr lang="en-US" dirty="0"/>
              <a:t>Literacy</a:t>
            </a:r>
          </a:p>
          <a:p>
            <a:pPr marL="274320" lvl="0" indent="-274320">
              <a:spcBef>
                <a:spcPts val="600"/>
              </a:spcBef>
              <a:buClr>
                <a:srgbClr val="FE8637"/>
              </a:buClr>
              <a:buSzPct val="70000"/>
              <a:buFont typeface="Wingdings"/>
              <a:buChar char=""/>
            </a:pPr>
            <a:r>
              <a:rPr lang="en-US" dirty="0"/>
              <a:t>Sensory</a:t>
            </a:r>
          </a:p>
          <a:p>
            <a:pPr marL="274320" lvl="0" indent="-274320">
              <a:spcBef>
                <a:spcPts val="600"/>
              </a:spcBef>
              <a:buClr>
                <a:srgbClr val="FE8637"/>
              </a:buClr>
              <a:buSzPct val="70000"/>
              <a:buFont typeface="Wingdings"/>
              <a:buChar char=""/>
            </a:pPr>
            <a:r>
              <a:rPr lang="en-US" dirty="0"/>
              <a:t>California Regions</a:t>
            </a:r>
          </a:p>
          <a:p>
            <a:pPr marL="274320" lvl="0" indent="-274320">
              <a:spcBef>
                <a:spcPts val="600"/>
              </a:spcBef>
              <a:buClr>
                <a:srgbClr val="FE8637"/>
              </a:buClr>
              <a:buSzPct val="70000"/>
              <a:buFont typeface="Wingdings"/>
              <a:buChar char=""/>
            </a:pPr>
            <a:r>
              <a:rPr lang="en-US" dirty="0"/>
              <a:t>Salsa, Mixed Vegetable Salad or Root Vegetables </a:t>
            </a:r>
          </a:p>
        </p:txBody>
      </p:sp>
      <p:pic>
        <p:nvPicPr>
          <p:cNvPr id="11" name="Picture 10">
            <a:extLst>
              <a:ext uri="{FF2B5EF4-FFF2-40B4-BE49-F238E27FC236}">
                <a16:creationId xmlns:a16="http://schemas.microsoft.com/office/drawing/2014/main" id="{A12D94A4-3D7C-4084-90F4-9778F055E3D2}"/>
              </a:ext>
            </a:extLst>
          </p:cNvPr>
          <p:cNvPicPr>
            <a:picLocks noChangeAspect="1"/>
          </p:cNvPicPr>
          <p:nvPr/>
        </p:nvPicPr>
        <p:blipFill>
          <a:blip r:embed="rId4"/>
          <a:stretch>
            <a:fillRect/>
          </a:stretch>
        </p:blipFill>
        <p:spPr>
          <a:xfrm>
            <a:off x="4954113" y="4267200"/>
            <a:ext cx="3097036" cy="493819"/>
          </a:xfrm>
          <a:prstGeom prst="rect">
            <a:avLst/>
          </a:prstGeom>
        </p:spPr>
      </p:pic>
    </p:spTree>
    <p:extLst>
      <p:ext uri="{BB962C8B-B14F-4D97-AF65-F5344CB8AC3E}">
        <p14:creationId xmlns:p14="http://schemas.microsoft.com/office/powerpoint/2010/main" val="1040663735"/>
      </p:ext>
    </p:extLst>
  </p:cSld>
  <p:clrMapOvr>
    <a:masterClrMapping/>
  </p:clrMapOvr>
</p:sld>
</file>

<file path=ppt/theme/theme1.xml><?xml version="1.0" encoding="utf-8"?>
<a:theme xmlns:a="http://schemas.openxmlformats.org/drawingml/2006/main" name="Office Theme">
  <a:themeElements>
    <a:clrScheme name="Custom 1">
      <a:dk1>
        <a:srgbClr val="1F497D"/>
      </a:dk1>
      <a:lt1>
        <a:sysClr val="window" lastClr="FFFFFF"/>
      </a:lt1>
      <a:dk2>
        <a:srgbClr val="548DD4"/>
      </a:dk2>
      <a:lt2>
        <a:srgbClr val="EEECE1"/>
      </a:lt2>
      <a:accent1>
        <a:srgbClr val="17365D"/>
      </a:accent1>
      <a:accent2>
        <a:srgbClr val="EEB500"/>
      </a:accent2>
      <a:accent3>
        <a:srgbClr val="9BBB59"/>
      </a:accent3>
      <a:accent4>
        <a:srgbClr val="8064A2"/>
      </a:accent4>
      <a:accent5>
        <a:srgbClr val="595959"/>
      </a:accent5>
      <a:accent6>
        <a:srgbClr val="7F7F7F"/>
      </a:accent6>
      <a:hlink>
        <a:srgbClr val="0000FF"/>
      </a:hlink>
      <a:folHlink>
        <a:srgbClr val="FFC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60CBB59E-962A-452E-B487-C3AF2AC1BCA6}" vid="{26465A02-41FA-42CC-8270-6A8E73F2DF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IEUA PowerPoint Template</Template>
  <TotalTime>602</TotalTime>
  <Words>422</Words>
  <Application>Microsoft Office PowerPoint</Application>
  <PresentationFormat>Widescreen</PresentationFormat>
  <Paragraphs>98</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Schoolbook</vt:lpstr>
      <vt:lpstr>Times New Roman</vt:lpstr>
      <vt:lpstr>Wingdings</vt:lpstr>
      <vt:lpstr>Office Theme</vt:lpstr>
      <vt:lpstr>Garden in Every School®</vt:lpstr>
      <vt:lpstr>Program Partners &amp; Sponsors </vt:lpstr>
      <vt:lpstr>Garden in Every School® Program Overview </vt:lpstr>
      <vt:lpstr>Benefits of School Gardens as Outdoor Classrooms</vt:lpstr>
      <vt:lpstr>Components of a Successful School Garden </vt:lpstr>
      <vt:lpstr>What the Program Includes </vt:lpstr>
      <vt:lpstr>What the Program Does Not Include </vt:lpstr>
      <vt:lpstr>Task List &amp; Schedule </vt:lpstr>
      <vt:lpstr>Garden Design Criteria </vt:lpstr>
      <vt:lpstr>Sustainable Agriculture </vt:lpstr>
      <vt:lpstr>Sensory, Bird &amp; Butterfly  </vt:lpstr>
      <vt:lpstr>California Regions </vt:lpstr>
      <vt:lpstr>Site Preparations </vt:lpstr>
      <vt:lpstr>Digging Trenches </vt:lpstr>
      <vt:lpstr>Building Boxes</vt:lpstr>
      <vt:lpstr>Soil Preparations &amp; Plantings </vt:lpstr>
      <vt:lpstr>Dedications </vt:lpstr>
      <vt:lpstr>Oak Park Elementary  </vt:lpstr>
      <vt:lpstr>Ranch View </vt:lpstr>
      <vt:lpstr>Eagle Canyon </vt:lpstr>
      <vt:lpstr>Application Walk-Thru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Garden in Every School©</dc:title>
  <dc:creator>Katie Plank-Cabana</dc:creator>
  <cp:lastModifiedBy>Michelle O'Brien</cp:lastModifiedBy>
  <cp:revision>36</cp:revision>
  <cp:lastPrinted>2017-02-07T00:58:17Z</cp:lastPrinted>
  <dcterms:created xsi:type="dcterms:W3CDTF">2018-01-29T22:03:15Z</dcterms:created>
  <dcterms:modified xsi:type="dcterms:W3CDTF">2018-02-14T21:55:56Z</dcterms:modified>
</cp:coreProperties>
</file>